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</p:sldIdLst>
  <p:sldSz cy="5143500" cx="9144000"/>
  <p:notesSz cx="6858000" cy="9144000"/>
  <p:embeddedFontLst>
    <p:embeddedFont>
      <p:font typeface="Raleway"/>
      <p:regular r:id="rId217"/>
      <p:bold r:id="rId218"/>
      <p:italic r:id="rId219"/>
      <p:boldItalic r:id="rId220"/>
    </p:embeddedFont>
    <p:embeddedFont>
      <p:font typeface="Roboto"/>
      <p:regular r:id="rId221"/>
      <p:bold r:id="rId222"/>
      <p:italic r:id="rId223"/>
      <p:boldItalic r:id="rId224"/>
    </p:embeddedFont>
    <p:embeddedFont>
      <p:font typeface="Montserrat"/>
      <p:regular r:id="rId225"/>
      <p:bold r:id="rId226"/>
      <p:italic r:id="rId227"/>
      <p:boldItalic r:id="rId228"/>
    </p:embeddedFont>
    <p:embeddedFont>
      <p:font typeface="Lato"/>
      <p:regular r:id="rId229"/>
      <p:bold r:id="rId230"/>
      <p:italic r:id="rId231"/>
      <p:boldItalic r:id="rId232"/>
    </p:embeddedFont>
    <p:embeddedFont>
      <p:font typeface="Montserrat ExtraBold"/>
      <p:bold r:id="rId233"/>
      <p:boldItalic r:id="rId2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70">
          <p15:clr>
            <a:srgbClr val="9AA0A6"/>
          </p15:clr>
        </p15:guide>
        <p15:guide id="2" orient="horz" pos="452">
          <p15:clr>
            <a:srgbClr val="9AA0A6"/>
          </p15:clr>
        </p15:guide>
        <p15:guide id="3" orient="horz" pos="3024">
          <p15:clr>
            <a:srgbClr val="9AA0A6"/>
          </p15:clr>
        </p15:guide>
        <p15:guide id="4" pos="286">
          <p15:clr>
            <a:srgbClr val="9AA0A6"/>
          </p15:clr>
        </p15:guide>
        <p15:guide id="5" pos="2880">
          <p15:clr>
            <a:srgbClr val="9AA0A6"/>
          </p15:clr>
        </p15:guide>
        <p15:guide id="6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70"/>
        <p:guide pos="452" orient="horz"/>
        <p:guide pos="3024" orient="horz"/>
        <p:guide pos="286"/>
        <p:guide pos="2880"/>
        <p:guide pos="30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font" Target="fonts/Montserrat-boldItalic.fntdata"/><Relationship Id="rId106" Type="http://schemas.openxmlformats.org/officeDocument/2006/relationships/slide" Target="slides/slide101.xml"/><Relationship Id="rId227" Type="http://schemas.openxmlformats.org/officeDocument/2006/relationships/font" Target="fonts/Montserrat-italic.fntdata"/><Relationship Id="rId105" Type="http://schemas.openxmlformats.org/officeDocument/2006/relationships/slide" Target="slides/slide100.xml"/><Relationship Id="rId226" Type="http://schemas.openxmlformats.org/officeDocument/2006/relationships/font" Target="fonts/Montserrat-bold.fntdata"/><Relationship Id="rId104" Type="http://schemas.openxmlformats.org/officeDocument/2006/relationships/slide" Target="slides/slide99.xml"/><Relationship Id="rId225" Type="http://schemas.openxmlformats.org/officeDocument/2006/relationships/font" Target="fonts/Montserrat-regular.fntdata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font" Target="fonts/Lato-regular.fntdata"/><Relationship Id="rId220" Type="http://schemas.openxmlformats.org/officeDocument/2006/relationships/font" Target="fonts/Raleway-boldItalic.fntdata"/><Relationship Id="rId103" Type="http://schemas.openxmlformats.org/officeDocument/2006/relationships/slide" Target="slides/slide98.xml"/><Relationship Id="rId224" Type="http://schemas.openxmlformats.org/officeDocument/2006/relationships/font" Target="fonts/Roboto-boldItalic.fntdata"/><Relationship Id="rId102" Type="http://schemas.openxmlformats.org/officeDocument/2006/relationships/slide" Target="slides/slide97.xml"/><Relationship Id="rId223" Type="http://schemas.openxmlformats.org/officeDocument/2006/relationships/font" Target="fonts/Roboto-italic.fntdata"/><Relationship Id="rId101" Type="http://schemas.openxmlformats.org/officeDocument/2006/relationships/slide" Target="slides/slide96.xml"/><Relationship Id="rId222" Type="http://schemas.openxmlformats.org/officeDocument/2006/relationships/font" Target="fonts/Roboto-bold.fntdata"/><Relationship Id="rId100" Type="http://schemas.openxmlformats.org/officeDocument/2006/relationships/slide" Target="slides/slide95.xml"/><Relationship Id="rId221" Type="http://schemas.openxmlformats.org/officeDocument/2006/relationships/font" Target="fonts/Roboto-regular.fntdata"/><Relationship Id="rId217" Type="http://schemas.openxmlformats.org/officeDocument/2006/relationships/font" Target="fonts/Raleway-regular.fntdata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font" Target="fonts/Raleway-italic.fntdata"/><Relationship Id="rId218" Type="http://schemas.openxmlformats.org/officeDocument/2006/relationships/font" Target="fonts/Raleway-bold.fntdata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font" Target="fonts/Lato-italic.fntdata"/><Relationship Id="rId230" Type="http://schemas.openxmlformats.org/officeDocument/2006/relationships/font" Target="fonts/Lato-bold.fntdata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234" Type="http://schemas.openxmlformats.org/officeDocument/2006/relationships/font" Target="fonts/MontserratExtraBold-boldItalic.fntdata"/><Relationship Id="rId112" Type="http://schemas.openxmlformats.org/officeDocument/2006/relationships/slide" Target="slides/slide107.xml"/><Relationship Id="rId233" Type="http://schemas.openxmlformats.org/officeDocument/2006/relationships/font" Target="fonts/MontserratExtraBold-bold.fntdata"/><Relationship Id="rId111" Type="http://schemas.openxmlformats.org/officeDocument/2006/relationships/slide" Target="slides/slide106.xml"/><Relationship Id="rId232" Type="http://schemas.openxmlformats.org/officeDocument/2006/relationships/font" Target="fonts/Lato-boldItalic.fntdata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c5dd89c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0c5dd89c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0e0ac2a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50e0ac2a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991d3349a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g14991d3349a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486308dc7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g1486308dc7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4991d3349a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14991d3349a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Contohnya nilai matrix lain tu A yang isinya x + 2 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4991d3349a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g14991d3349a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486308dc7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1486308dc7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4991d3349a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g14991d3349a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4991d3349a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14991d3349a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bisa dibagi sampe 2-3 slides @nabila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486308dc7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g1486308dc7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Dua vector yang berbeda = vector-vector 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4991d3349a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g14991d3349a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Dua vector yang berbeda = vector-vector 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499cf4c647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g1499cf4c647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bd548883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0bd548883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499cf4c647_19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g1499cf4c647_19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499cf4c647_19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g1499cf4c647_19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499cf4c647_1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g1499cf4c647_1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bisa dua slide keknya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539c97818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1539c97818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bisa dua slide keknya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499cf4c647_19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g1499cf4c647_19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499cf4c647_19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g1499cf4c647_19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499cf4c647_19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g1499cf4c647_19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499cf4c647_19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g1499cf4c647_19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499cf4c647_19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8" name="Google Shape;1228;g1499cf4c647_19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bisa dua slide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539f9e69b4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g1539f9e69b4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bisa dua slide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4991d3349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4991d334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499cf4c647_19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g1499cf4c647_19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499cf4c647_19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g1499cf4c647_19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499cf4c647_19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g1499cf4c647_19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Command visualisasi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499cf4c647_19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9" name="Google Shape;1279;g1499cf4c647_19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1499cf4c647_19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g1499cf4c647_19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566ba469c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g1566ba469c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539f9e69b4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g1539f9e69b4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499cf4c647_19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0" name="Google Shape;1320;g1499cf4c647_19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499cf4c647_19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0" name="Google Shape;1330;g1499cf4c647_19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499cf4c647_19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0" name="Google Shape;1340;g1499cf4c647_19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8950b07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48950b07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499cf4c647_1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g1499cf4c647_1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499cf4c647_19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0" name="Google Shape;1360;g1499cf4c647_19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566ba469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0" name="Google Shape;1370;g1566ba469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499cf4c647_19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0" name="Google Shape;1380;g1499cf4c647_19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499cf4c647_19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0" name="Google Shape;1390;g1499cf4c647_19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1499cf4c647_19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0" name="Google Shape;1400;g1499cf4c647_19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499cf4c647_19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0" name="Google Shape;1410;g1499cf4c647_19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499cf4c647_19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0" name="Google Shape;1420;g1499cf4c647_19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1499cf4c647_1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0" name="Google Shape;1430;g1499cf4c647_1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499cf4c647_19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0" name="Google Shape;1440;g1499cf4c647_19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Bisa dua slide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1892d37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51892d37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499cf4c647_19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0" name="Google Shape;1450;g1499cf4c647_19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151ea165f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0" name="Google Shape;1460;g151ea165f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51ea165f3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g151ea165f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499cf4c647_19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0" name="Google Shape;1480;g1499cf4c647_19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masuk ke study case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499cf4c647_19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0" name="Google Shape;1490;g1499cf4c647_19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499cf4c647_19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1" name="Google Shape;1501;g1499cf4c647_19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499cf4c647_19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1" name="Google Shape;1511;g1499cf4c647_19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1499cf4c647_19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2" name="Google Shape;1522;g1499cf4c647_19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1499cf4c647_19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2" name="Google Shape;1532;g1499cf4c647_19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499cf4c647_19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1" name="Google Shape;1551;g1499cf4c647_19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99cf4c647_2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499cf4c647_2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499cf4c647_19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1" name="Google Shape;1561;g1499cf4c647_19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14991d3349a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g14991d3349a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499cf4c647_19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1" name="Google Shape;1581;g1499cf4c647_19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499cf4c647_19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1" name="Google Shape;1591;g1499cf4c647_19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1499cf4c647_19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1" name="Google Shape;1601;g1499cf4c647_19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51a96fdb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1" name="Google Shape;1611;g151a96fdb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499cf4c647_19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1" name="Google Shape;1621;g1499cf4c647_19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1499cf4c647_19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2" name="Google Shape;1632;g1499cf4c647_19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1499cf4c647_19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2" name="Google Shape;1642;g1499cf4c647_19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51a96fdbf1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3" name="Google Shape;1653;g151a96fdbf1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99cf4c647_2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499cf4c647_2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151a96fdbf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3" name="Google Shape;1663;g151a96fdbf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1566ba469c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g1566ba469c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151a96fdbf1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3" name="Google Shape;1683;g151a96fdbf1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499cf4c647_19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3" name="Google Shape;1693;g1499cf4c647_19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51a96fdbf1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3" name="Google Shape;1703;g151a96fdbf1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499cf4c647_19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3" name="Google Shape;1713;g1499cf4c647_19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151a96fdbf1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3" name="Google Shape;1723;g151a96fdbf1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1499cf4c647_19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3" name="Google Shape;1733;g1499cf4c647_19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51a96fdbf1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3" name="Google Shape;1743;g151a96fdbf1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499cf4c647_19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3" name="Google Shape;1753;g1499cf4c647_19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74b7882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474b7882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15022a1a2f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3" name="Google Shape;1763;g15022a1a2f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51a96fdbf1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3" name="Google Shape;1773;g151a96fdbf1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5022a1a2f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3" name="Google Shape;1783;g15022a1a2f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151a96fdbf1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3" name="Google Shape;1793;g151a96fdbf1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499cf4c647_19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3" name="Google Shape;1803;g1499cf4c647_19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Kotak merah = matrix determinants</a:t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15022a1a2f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3" name="Google Shape;1813;g15022a1a2f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Kotak merah = matrix determinants</a:t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1499cf4c647_19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3" name="Google Shape;1823;g1499cf4c647_19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51a96fdbf1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3" name="Google Shape;1833;g151a96fdbf1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51a96fdbf1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3" name="Google Shape;1843;g151a96fdbf1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1499cf4c647_19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3" name="Google Shape;1853;g1499cf4c647_19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991d3349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4991d3349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151a96fdbf1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4" name="Google Shape;1864;g151a96fdbf1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499cf4c647_19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4" name="Google Shape;1874;g1499cf4c647_19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499cf4c647_19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4" name="Google Shape;1884;g1499cf4c647_19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151a96fdbf1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4" name="Google Shape;1894;g151a96fdbf1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499cf4c647_19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4" name="Google Shape;1904;g1499cf4c647_19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1499cf4c647_19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4" name="Google Shape;1914;g1499cf4c647_19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151a96fdbf1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4" name="Google Shape;1924;g151a96fdbf1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499cf4c647_19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g1499cf4c647_19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51a96fdbf1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4" name="Google Shape;1944;g151a96fdbf1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diwording</a:t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1499cf4c647_19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4" name="Google Shape;1954;g1499cf4c647_19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74b7882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474b7882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1499cf4c647_19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4" name="Google Shape;1964;g1499cf4c647_19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151a96fdbf1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4" name="Google Shape;1974;g151a96fdbf1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499cf4c647_19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4" name="Google Shape;1984;g1499cf4c647_19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499cf4c647_19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4" name="Google Shape;1994;g1499cf4c647_19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51a96fdbf1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4" name="Google Shape;2004;g151a96fdbf1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23b9cee27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4" name="Google Shape;2014;g23b9cee27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10bd548883e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4" name="Google Shape;2024;g10bd548883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10bd548883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4" name="Google Shape;2034;g10bd548883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5adfa177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3" name="Google Shape;2043;g15adfa177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5adfa1778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7" name="Google Shape;2057;g15adfa177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bd548883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0bd548883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99cf4c647_2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499cf4c647_2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15adfa1778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9" name="Google Shape;2069;g15adfa1778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15adfa1778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3" name="Google Shape;2083;g15adfa177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15adfa1778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6" name="Google Shape;2096;g15adfa1778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15adfa1778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0" name="Google Shape;2110;g15adfa1778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5adfa1778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2" name="Google Shape;2122;g15adfa1778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15adfa1778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6" name="Google Shape;2136;g15adfa1778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15adfa1778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9" name="Google Shape;2149;g15adfa177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15adfa1778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3" name="Google Shape;2163;g15adfa1778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1566ba469c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6" name="Google Shape;2176;g1566ba469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566ba469ca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6" name="Google Shape;2186;g1566ba469ca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991d3349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4991d3349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10c5dd89c6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6" name="Google Shape;2196;g10c5dd89c6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10bd548883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6" name="Google Shape;2206;g10bd548883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991d3349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4991d3349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991d3349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4991d3349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1892d379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51892d379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1892d37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51892d37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99cf4c647_2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499cf4c647_2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19f15c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519f15c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99cf4c647_2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499cf4c647_2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1892d379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51892d379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d548883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10bd548883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1a3428e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51a3428e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1892d379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51892d379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1a3428e3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51a3428e3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1ea165c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51ea165c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1892d379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51892d379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1892d379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51892d379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1892d379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51892d379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51a3428e3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51a3428e3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74b78823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474b78823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1a3428e3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51a3428e3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bd548883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10bd548883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991d3349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4991d3349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4991d3349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4991d3349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991d3349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4991d3349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991d3349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14991d3349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punya dimensi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numeriknya tunggal (sendiri)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Disimbolkan dengan huruf kecil dan miring (italic) contoh: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Punya tipe data seperti integer dan float seperti yang sudah kita pelajari di Chapter 2 dan 3 soal tipe data.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74b78823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474b78823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1ea165c3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51ea165c3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4952fcd4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4952fcd4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51a537a5e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151a537a5e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379f283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5379f283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474b78823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474b78823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bd548883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0bd548883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952fcd4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4952fcd4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4952fcd4a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4952fcd4a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379f2836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15379f283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4952fcd4a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14952fcd4a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474b78823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1474b78823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379f2836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15379f2836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991d3349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4991d3349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4991d3349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4991d3349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474b78823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1474b78823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4991d3349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4991d3349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99cf4c6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499cf4c6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474b78823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1474b78823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4991d3349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4991d3349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474b78823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1474b78823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991d3349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14991d3349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474b78823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1474b78823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4991d3349a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14991d3349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474b78823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1474b78823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b4dec65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14b4dec65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474b78823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1474b78823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4991d3349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14991d3349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Dari sana bisa dibangun vektor lain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1892d37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51892d37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4991d3349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14991d3349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474b78823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1474b78823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991d3349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14991d3349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991d3349a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14991d3349a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474b78823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1474b78823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486308dc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1486308dc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4991d3349a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14991d3349a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39c9781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1539c9781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486308dc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1486308dc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486308dc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1486308dc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74b7882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474b7882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991d3349a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14991d3349a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486308dc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1486308dc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4991d3349a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14991d3349a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4b63eef88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14b63eef8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499cf4c647_1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1499cf4c647_1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486308dc7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1486308dc7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4991d3349a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g14991d3349a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4991d3349a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14991d3349a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4991d3349a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g14991d3349a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486308dc7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g1486308dc7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0df48792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50df4879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4991d3349a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g14991d3349a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Cara membuat matrix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486308dc7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1486308dc7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4991d3349a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14991d3349a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486308dc7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g1486308dc7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486308dc7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g1486308dc7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4991d3349a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14991d3349a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4991d3349a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g14991d3349a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4991d3349a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g14991d3349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4991d3349a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g14991d3349a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4991d3349a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g14991d3349a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inductiva.ai/blog/article/hadamard-matrices-2-an-introduction" TargetMode="External"/><Relationship Id="rId6" Type="http://schemas.openxmlformats.org/officeDocument/2006/relationships/image" Target="../media/image10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numpy.org/doc/stable/reference" TargetMode="External"/><Relationship Id="rId6" Type="http://schemas.openxmlformats.org/officeDocument/2006/relationships/image" Target="../media/image11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www.britannica.com/biography/al-Khwarizmi" TargetMode="External"/><Relationship Id="rId6" Type="http://schemas.openxmlformats.org/officeDocument/2006/relationships/hyperlink" Target="https://www.goodreads.com/en/book/show/8043156" TargetMode="External"/><Relationship Id="rId7" Type="http://schemas.openxmlformats.org/officeDocument/2006/relationships/image" Target="../media/image2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0.png"/><Relationship Id="rId6" Type="http://schemas.openxmlformats.org/officeDocument/2006/relationships/image" Target="../media/image13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7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8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6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0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1.png"/><Relationship Id="rId6" Type="http://schemas.openxmlformats.org/officeDocument/2006/relationships/image" Target="../media/image16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0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5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9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2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7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www.cuemath.com/algebra/linear-equations/" TargetMode="External"/><Relationship Id="rId6" Type="http://schemas.openxmlformats.org/officeDocument/2006/relationships/image" Target="../media/image17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3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4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6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9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0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3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://mitran-lab.amath.unc.edu/courses/MATH347DS/textbook.pdf" TargetMode="External"/><Relationship Id="rId6" Type="http://schemas.openxmlformats.org/officeDocument/2006/relationships/image" Target="../media/image27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99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6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90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99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9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4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5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9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://www.columbia.edu/itc/sipa/math/exponents.html" TargetMode="External"/><Relationship Id="rId6" Type="http://schemas.openxmlformats.org/officeDocument/2006/relationships/hyperlink" Target="http://www.columbia.edu/itc/sipa/math/exponents.html" TargetMode="External"/><Relationship Id="rId7" Type="http://schemas.openxmlformats.org/officeDocument/2006/relationships/image" Target="../media/image18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1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6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0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4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www.johndcook.com/blog/2018/05/05/svd/" TargetMode="External"/><Relationship Id="rId6" Type="http://schemas.openxmlformats.org/officeDocument/2006/relationships/hyperlink" Target="https://builtin.com/data-science/step-step-explanation-principal-component-analysis" TargetMode="External"/><Relationship Id="rId7" Type="http://schemas.openxmlformats.org/officeDocument/2006/relationships/image" Target="../media/image220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hyperlink" Target="https://scikit-learn.org/stable/" TargetMode="External"/><Relationship Id="rId6" Type="http://schemas.openxmlformats.org/officeDocument/2006/relationships/image" Target="../media/image193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2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7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1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2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8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5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3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5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8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6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7.png"/></Relationships>
</file>

<file path=ppt/slides/_rels/slide2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hyperlink" Target="https://www.analyticsvidhya.com/blog/2017/05/comprehensive-guide-to-linear-algebra/?utm_source=blog&amp;utm_medium=10-applications-linear-algebra-data-science" TargetMode="External"/><Relationship Id="rId13" Type="http://schemas.openxmlformats.org/officeDocument/2006/relationships/image" Target="../media/image226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Relationship Id="rId3" Type="http://schemas.openxmlformats.org/officeDocument/2006/relationships/hyperlink" Target="https://towardsdatascience.com/teach-yourself-data-science-in-2021-math-linear-algebra-6282be71e2b6" TargetMode="External"/><Relationship Id="rId4" Type="http://schemas.openxmlformats.org/officeDocument/2006/relationships/hyperlink" Target="https://towardsdatascience.com/learning-to-rank-a-complete-guide-to-ranking-using-machine-learning-4c9688d370d4" TargetMode="External"/><Relationship Id="rId9" Type="http://schemas.openxmlformats.org/officeDocument/2006/relationships/hyperlink" Target="https://towardsdatascience.com/a-quick-guide-to-understanding-vectors-norms-84eb802f81f9" TargetMode="External"/><Relationship Id="rId5" Type="http://schemas.openxmlformats.org/officeDocument/2006/relationships/hyperlink" Target="https://www.mathsisfun.com/algebra/eigenvalue.html" TargetMode="External"/><Relationship Id="rId6" Type="http://schemas.openxmlformats.org/officeDocument/2006/relationships/hyperlink" Target="https://towardsdatascience.com/recommendation-system-matrix-factorization-d61978660b4b" TargetMode="External"/><Relationship Id="rId7" Type="http://schemas.openxmlformats.org/officeDocument/2006/relationships/hyperlink" Target="https://www.analyticsvidhya.com/blog/2019/07/10-applications-linear-algebra-data-science/" TargetMode="External"/><Relationship Id="rId8" Type="http://schemas.openxmlformats.org/officeDocument/2006/relationships/hyperlink" Target="https://www.kdnuggets.com/2022/07/linear-algebra-data-science.html#:~:text=Linear%20Algebra%20is%20a%20branch,often%20represented%20as%20a%20matrix." TargetMode="Externa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www.britannica.com/science/matrix-mathematics" TargetMode="External"/><Relationship Id="rId6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builtin.com/data-science/step-step-explanation-principal-component-analysis" TargetMode="External"/><Relationship Id="rId6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www.jurnal.id/id/blog/ciri-ciri-aplikasi-keuangan-android-user-friendly/#Pengertian_User_Friendly" TargetMode="External"/><Relationship Id="rId6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83.png"/><Relationship Id="rId5" Type="http://schemas.openxmlformats.org/officeDocument/2006/relationships/hyperlink" Target="https://hlab.stanford.edu/brian/euclidean_distance_in.html" TargetMode="External"/><Relationship Id="rId6" Type="http://schemas.openxmlformats.org/officeDocument/2006/relationships/hyperlink" Target="https://hlab.stanford.edu/brian/euclidean_distance_in.html" TargetMode="External"/><Relationship Id="rId7" Type="http://schemas.openxmlformats.org/officeDocument/2006/relationships/hyperlink" Target="https://hlab.stanford.edu/brian/euclidean_distance_in.html" TargetMode="External"/><Relationship Id="rId8" Type="http://schemas.openxmlformats.org/officeDocument/2006/relationships/hyperlink" Target="https://hlab.stanford.edu/brian/euclidean_distance_in.html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332200" y="3716100"/>
            <a:ext cx="3000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92250" y="2067150"/>
            <a:ext cx="5959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Aljabar Linear</a:t>
            </a:r>
            <a:endParaRPr b="1" i="0" sz="3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Platinum</a:t>
            </a: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Chapter 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0" i="0" lang="en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Topic 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454375" y="2316625"/>
            <a:ext cx="41175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Tenang saja, yuk mari kita bantu!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Anggaplah data yang belum diketahui nilainya ini disebut dengan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variabel 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akan mencari nilai x sob, proses pencarian ini disebut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perhitungan aljabar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913" y="981512"/>
            <a:ext cx="4663273" cy="3554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1" name="Google Shape;1051;p11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2" name="Google Shape;1052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12"/>
          <p:cNvSpPr txBox="1"/>
          <p:nvPr/>
        </p:nvSpPr>
        <p:spPr>
          <a:xfrm>
            <a:off x="454375" y="3066550"/>
            <a:ext cx="82290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dia kalau kita praktikkan di Python dan Numpy sob, kita bisa mengalikan nilai matrix lalu menambahkannya dengan ketik command seperti pada gambar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cuma kali dan tambah, kamu juga bisa mengurangi dan membagi, atau membagi dan menambah, dan lainnya pokoknya bisa!😆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4" name="Google Shape;1054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713" y="295998"/>
            <a:ext cx="5897775" cy="34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1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1" name="Google Shape;1061;p11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2" name="Google Shape;1062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1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 startAt="2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KaTaKuBa matrix dengan matrix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Kembaran yang kedua ini punya nama lain lho, yaitu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basic matrix arithmetic for hadamard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sebuah matrix dapat dioperasikan secara aritmatika dengan nilai matrix lain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ukurannya sama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Notasi dari operasinya bisa dilihat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4" name="Google Shape;1064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238" y="971439"/>
            <a:ext cx="4687953" cy="3574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1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11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2" name="Google Shape;1072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1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kalau kita praktikkan dengan Python dan Numpy, kita bisa ikuti langkah berikut, pakai nilai vector seperti sebelumnya yak: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pakai Numpy ke dalam variabel array.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lagi,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beri nama variabel matrix baru misal dengan nama “A”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isinya matrix ditambah nilai 2.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4" name="Google Shape;107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45223"/>
            <a:ext cx="4599249" cy="350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1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1" name="Google Shape;1081;p11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2" name="Google Shape;1082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Langkah selanjutnya adalah: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tambahkan hasil penjumlahan nilai matrix tadi dengan matrix lainnya.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Mengurangi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penjumlahan nilai matrix tadi dengan matrix lainnya.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Mengalikan hasil penjumlahan nilai matrix tadi dengan matrix lainnya.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Membagi hasil penjumlahan nilai matrix tadi dengan matrix lainnya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“A_X” adalah nama/variabel untuk hasil penjumlahan, pengurangan, pengalian dan pembagian yang kamu sudah lakukan.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4" name="Google Shape;1084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621" y="954816"/>
            <a:ext cx="4733374" cy="3608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1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1" name="Google Shape;1091;p11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2" name="Google Shape;1092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1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Reduction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awal penjelasan aljabar linear tadi kita sempat belajar salah satu fungsinya yaitu reducing decomposition.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 ini salah satu cara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mengurangi/mereduksi ukuran 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sob, biar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komputasi/perhitungan jadi lebih ringan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4" name="Google Shape;1094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224" y="1015875"/>
            <a:ext cx="4964978" cy="378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1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1" name="Google Shape;1101;p11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2" name="Google Shape;1102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17"/>
          <p:cNvSpPr txBox="1"/>
          <p:nvPr/>
        </p:nvSpPr>
        <p:spPr>
          <a:xfrm>
            <a:off x="454375" y="3039100"/>
            <a:ext cx="82290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Mereduksi ukuran matrix bisa dilakukan melalui beberapa cara/operasi sob, yang bisa dilihat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4 operasi tersebut,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“sum” itu yang paling sering dipakai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kalau operasi sisanya kamu bisa cek di link ini ya,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https://numpy.org/doc/stable/reference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4" name="Google Shape;1104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8262" y="427100"/>
            <a:ext cx="4064675" cy="309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1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1" name="Google Shape;1111;p11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2" name="Google Shape;1112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engan pakai nilai vector seperti sebelumnya, kita praktikan di Python dan Numpy seperti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pakai Numpy ke dalam variabel array.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Mereduksi matrix dengan menjumlahkan semua nilai matrix. Hasilnya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68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Mereduksi matrix dengan menjumlahkan nilai per baris saja. Hasilnya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(33, 35)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Mereduksi matrix dengan menjumlahkan nilai per kolom saja. Hasilnya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(27, 31, 10)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4" name="Google Shape;1114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600" y="915826"/>
            <a:ext cx="5105402" cy="389176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1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1" name="Google Shape;1121;p11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2" name="Google Shape;1122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1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Dot Product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Ternyata KaTaKuBa ini berteman baik juga lho sama operasi matrix yang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terakhir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Dot Product sendiri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 aritmatika antar dua vectors berbeda yang berada di dalam 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Misal, vector [25 2 5] dan vector [0 1 2] mau kita lakukan KaTaKuBa~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4" name="Google Shape;1124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853" y="951088"/>
            <a:ext cx="4743152" cy="361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1" name="Google Shape;1131;p12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2" name="Google Shape;1132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2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kuti langkah ini ya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pakai numpy ke dalam variabel array dengan nilai 25, 2, dan 5.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pakai Numpy ke dalam variabel array dengan nilai 0, 1, dan 2.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Jalankan operasi dot product dengan fungsi “np.dot”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 dot product secara manual.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akan sama-sama 12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4" name="Google Shape;1134;p120"/>
          <p:cNvPicPr preferRelativeResize="0"/>
          <p:nvPr/>
        </p:nvPicPr>
        <p:blipFill rotWithShape="1">
          <a:blip r:embed="rId5">
            <a:alphaModFix/>
          </a:blip>
          <a:srcRect b="0" l="9125" r="10900" t="0"/>
          <a:stretch/>
        </p:blipFill>
        <p:spPr>
          <a:xfrm>
            <a:off x="4571875" y="666950"/>
            <a:ext cx="4389650" cy="418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2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Google Shape;1141;p12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2" name="Google Shape;114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2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Balik dulu ke Sabrina dan rak bukunya📚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Selesai sudah Sabrina mengubah bentuk rak bukunya, sekarang dia ingin mengukur jarak antar buku-buku biar tampilannya cantik di dalam rak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kalau dari cerita Sabrina diatas, kira-kira apa bedanya antara matrix norm dengan vector norm 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4" name="Google Shape;1144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901" y="1022575"/>
            <a:ext cx="4826102" cy="36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2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Jadi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aljabar itu apa?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Aljabar itu merupakan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 matematika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usah tegang dulu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mendengar kata aljabar atau matematika hihihi~  karena kita akan belajar dengan fun kok!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Sembari kita belajar konsep aljabar dalam data science khususnya machine learning, kita juga bisa refresh kembali kenangan masa sekolah pas belajar aljabar ini, apalagi kalau dulu belajarnya sama ayang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775" y="835600"/>
            <a:ext cx="4943223" cy="3768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1" name="Google Shape;1151;p12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2" name="Google Shape;1152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2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Yuhu! Kalo vector norm kita cuma mencari jarak antar dua vector, tapi kalau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norm kita mencari jarak antara vector-vector di dalam 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Bedanya lagi, vector norm kan punya banyak operasi, nah di matrix norm hanya punya satu operasi saja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Frobenius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Langsung saja kita pelajari yuk!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4" name="Google Shape;115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3201" y="967226"/>
            <a:ext cx="4700798" cy="358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2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1" name="Google Shape;1161;p12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62" name="Google Shape;1162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2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Frobenius Norm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 norm yang ini sama seperti L2 Norm sob, dia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menghitung simple (euclidean) distance dari sebuah vector dalam 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persamaan (equation) nya kamu bisa 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4" name="Google Shape;1164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91868"/>
            <a:ext cx="4542878" cy="2632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2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1" name="Google Shape;1171;p12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2" name="Google Shape;1172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2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 pakai nilai vector yang sama yaitu [25 2 5] terus kita praktikan di Python dan Numpy berdasarkan equation-nya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Pangkatkan setiap nilai dari vector.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pemangkatan dijumlahkan.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dari penjumlahan kita ambil akarnya.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Teknis mengetik dalam command bisa kalian lihat pada gambar~ Muncul hasil panjang sebuah vector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25.57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4" name="Google Shape;1174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3" y="1205642"/>
            <a:ext cx="4598226" cy="350515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2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1" name="Google Shape;1181;p12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82" name="Google Shape;1182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2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 kalau pakai Numpy, tinggal ikuti langkah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pakai numpy ke dalam variabel array (x) dengan nilai 25, 2, dan 5.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Masukan variabel x tadi dengan menggunakan fungsi “np.linalg.norm”.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adalah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25.57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4" name="Google Shape;1184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674" y="988746"/>
            <a:ext cx="4644327" cy="35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2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1" name="Google Shape;1191;p12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2" name="Google Shape;1192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2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Sebelum lanjut lagi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kita kenalan dulu sama yang lain~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Namanya adalah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Substitution dan Elimination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tapi sebelum itu coba kita ingat kembali konsep aljabar linear yang terdiri dari variabel dan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koefisien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dari gambar,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variabel itu x dan koefisien itu 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koefisien itu suatu nilai yang mengikuti/di depan variabel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gimana kalau ada dua persamaan dan dua variabel seperti gambar di bawahnya? Jadi kita harus mencari nilai dari dua variabel itu (x dan y)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🤔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4" name="Google Shape;1194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222" y="947028"/>
            <a:ext cx="4753777" cy="36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2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1" name="Google Shape;1201;p12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02" name="Google Shape;1202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Disinilah Substitution dan Elimination berperan!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super hero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kekuatan super, substitution dan elimination membantu kita memecahkan masalah yang ada~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Substitution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berfungsi untuk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mengganti,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elimination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membuang,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detailnya akan kita pelajari nanti 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Ibaratnya kita harus bisa move on dengan membuang ingatan bersama mantan dan menggantinya dengan yang baru 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4" name="Google Shape;1204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674" y="912137"/>
            <a:ext cx="4845323" cy="36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2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1" name="Google Shape;1211;p12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12" name="Google Shape;1212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28"/>
          <p:cNvSpPr txBox="1"/>
          <p:nvPr/>
        </p:nvSpPr>
        <p:spPr>
          <a:xfrm>
            <a:off x="454375" y="2968750"/>
            <a:ext cx="8229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Kenalan dulu sama Substitution~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 yang satu ini berfungsi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engganti suatu variabel yang nilai koefisiennya 1 (satu)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dalam hal ini adalah y.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kenapa pakai subtitusi?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4" name="Google Shape;1214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387" y="558225"/>
            <a:ext cx="4181225" cy="318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2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1" name="Google Shape;1221;p12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22" name="Google Shape;1222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29"/>
          <p:cNvSpPr txBox="1"/>
          <p:nvPr/>
        </p:nvSpPr>
        <p:spPr>
          <a:xfrm>
            <a:off x="454375" y="2968750"/>
            <a:ext cx="8229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kalau kasusnya cuma satu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variabel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(misal, x saja) yang perlu dicari nilainya, kita bisa langsung dengan cara yang sudah dijelaskan di awal topic 1 ini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kalau ada dua variabel yaitu x dan y kita harus menggunakan substitusi untuk variabel yang nilai koefisiennya 1 (satu) dalam hal ini adalah y.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sudah tahu nilai dari y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berapa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bisa tahu nilai dari variabel 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4" name="Google Shape;1224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889" y="717100"/>
            <a:ext cx="3695422" cy="281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1" name="Google Shape;1231;p13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2" name="Google Shape;1232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3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Misalnya, kita mendapatkan kasus seperti gambar nomor 1.  Lalu kita bisa substitusi (mengganti) “y” pada “2y” dengan nilai “y = 3x”.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akan menjadi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-5x + 2 (3x) = 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atau bisa dilihat pada gambar nomor 2. Lalu kita akan tahu nilai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adalah 2 (dua)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4" name="Google Shape;123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500" y="910550"/>
            <a:ext cx="4849497" cy="369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3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1" name="Google Shape;1241;p13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42" name="Google Shape;1242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3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nilai x sudah diketahui,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tinggal masukkan saja deh ke soal awal yang kita dapatkan tadi,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y=3(x) jadi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y=3(2)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atau bisa dilihat pada gambar 1~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akhir dari nilai x dan y adalah (x, y) = (2, 6) seperti pada gambar nomor 2!🥳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4" name="Google Shape;1244;p131"/>
          <p:cNvPicPr preferRelativeResize="0"/>
          <p:nvPr/>
        </p:nvPicPr>
        <p:blipFill rotWithShape="1">
          <a:blip r:embed="rId5">
            <a:alphaModFix/>
          </a:blip>
          <a:srcRect b="0" l="3994" r="6045" t="0"/>
          <a:stretch/>
        </p:blipFill>
        <p:spPr>
          <a:xfrm>
            <a:off x="4487550" y="786046"/>
            <a:ext cx="4656448" cy="3945717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3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Begini asal mula aljabar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 keasyikan mengenang aljabar di bangku sekolah atau kuliah, kita mundur jauh ke hari di mana aljabar “ditemukan”.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Al-Khawarizmi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adalah bapak yang menemukan aljabar sekitar tahun 780 - 850.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 mengenalkan aljabar saat menulis buku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The Compendious Book on Calculation by Completion and Balancing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atau dalam Bahasa Arab dinamakan “Al-jabr”.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7">
            <a:alphaModFix/>
          </a:blip>
          <a:srcRect b="0" l="13722" r="9057" t="0"/>
          <a:stretch/>
        </p:blipFill>
        <p:spPr>
          <a:xfrm>
            <a:off x="4800600" y="790493"/>
            <a:ext cx="4255151" cy="420060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1" name="Google Shape;1251;p13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2" name="Google Shape;1252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32"/>
          <p:cNvSpPr txBox="1"/>
          <p:nvPr/>
        </p:nvSpPr>
        <p:spPr>
          <a:xfrm>
            <a:off x="4662450" y="4394375"/>
            <a:ext cx="27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454375" y="3243400"/>
            <a:ext cx="82290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 kita praktikkan operasi substitusi di Python dan Numpy, nggak seru kalau equation kasus sebelumnya nggak diganti, jadi kita ganti dengan equation seperti gambar diatas ini ya!😆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5" name="Google Shape;1255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8501" y="636380"/>
            <a:ext cx="3844201" cy="2930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3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3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3" name="Google Shape;1263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3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tinggal kita ikuti langkah berikut ini deh~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import Numpy dan Matplotlib (untuk visualisasi) ke Python.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 matrix untuk yang kita masukan ke variabel x.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operasikan equation “y=3x”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operasikan equation “1+(5x/2)”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lanjut ke langkah terakhir😁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5" name="Google Shape;1265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275" y="1042256"/>
            <a:ext cx="4708351" cy="35891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3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2" name="Google Shape;1272;p13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73" name="Google Shape;1273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3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angkah terakhir adalah memvisualisasikan hasil perhitungan tadi dengan ketik command seperti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Muncul deh hasil dari perhitungan berdasarkan equation menjadi bentuk visualisasi, yuhu!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5" name="Google Shape;1275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075" y="933250"/>
            <a:ext cx="4789923" cy="36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3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35"/>
          <p:cNvSpPr txBox="1"/>
          <p:nvPr/>
        </p:nvSpPr>
        <p:spPr>
          <a:xfrm>
            <a:off x="454375" y="3211500"/>
            <a:ext cx="82290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5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kenalan sama e</a:t>
            </a:r>
            <a:r>
              <a:rPr b="1" lang="en" sz="15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limination~</a:t>
            </a:r>
            <a:endParaRPr b="1" sz="15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Kalau substitusi salah satu variabelnya punya koefisien 1 tinggal digantikan saja, tapi kalau variabelnya gak ada yang koefisiennya 1 gimana?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Di sin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i fungsinya elimina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si, y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aitu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operasi yang dijalankan jika tidak ada nilai yang memiliki koefisien 1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Contoh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nya seperti pada gambar ya~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2" name="Google Shape;1282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3" name="Google Shape;1283;p13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4" name="Google Shape;1284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688" y="558237"/>
            <a:ext cx="5333429" cy="30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3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2" name="Google Shape;1292;p13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3" name="Google Shape;1293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3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dalam kasus nomor 1, biar kita lebih fokus mencari nilai y terlebih dahulu, kita hilangkan (eliminasi) nilai x dengan mengalikan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sisi atas pakai minus dua (-2)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Kenapa nggak y saja yang dihilangkan? Karena nggak ada persamaan yang bisa menghilangkan angka 3 dengan 10.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5" name="Google Shape;1295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021" y="-5247576"/>
            <a:ext cx="4749728" cy="362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3675" y="1596436"/>
            <a:ext cx="4870327" cy="2821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3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3" name="Google Shape;1303;p13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04" name="Google Shape;1304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3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kalau sudah dikalikan 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engan -2, sisi atas lalu tambahkan sisi atas dan bawah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seperti pada gambar nomor 2.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Ketemu deh nilai y adalah -1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🥳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6" name="Google Shape;1306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266" y="929148"/>
            <a:ext cx="4800725" cy="36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3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Google Shape;1313;p13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14" name="Google Shape;1314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3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nilai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tadi kita masukkan ke salah satu equation boleh yang pertama atau kedua. Kita coba pilih equation yang pertama yak.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Proses memasukkan sampai menghitungnya bisa kalian lihat di gambar nomor 1 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hasil x sudah ketemu, kita bisa tahu deh nilai (x, y) adalah (6, -1) (gambar nomor 2).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6" name="Google Shape;131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225" y="802563"/>
            <a:ext cx="5132774" cy="39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3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3" name="Google Shape;1323;p13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4" name="Google Shape;1324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3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 kita praktikan elimination di Python dan Numpy, ada baiknya kita pahami beberapa opsi equation yang bisa dilakukan dengan elimination seperti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sudah memberi equation untuk elimination seperti nomor 1.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Elimination pertama bisa kita lakukan dengan pakai equation y1 (nomor 2).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Atau, kita juga bisa lakukan elimination dengan equation y2 (nomor 3).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Semua equation bisa kita pakai, tergantung kita cocok pakai yang mana untuk melakukan elimination sob!😆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13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27" name="Google Shape;1327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000" y="905275"/>
            <a:ext cx="5006997" cy="381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" name="Google Shape;1333;p14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4" name="Google Shape;1334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40"/>
          <p:cNvSpPr txBox="1"/>
          <p:nvPr/>
        </p:nvSpPr>
        <p:spPr>
          <a:xfrm>
            <a:off x="454375" y="3504100"/>
            <a:ext cx="8083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 sekarang kita praktikkan dengan Python dan Numpy, oh iya elimination ini juga bisa divisualisasikan lho, ikuti langkah berikut yak: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dan Matplotlib (untuk visualisasi)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 matrix yang akan kita masukkan ke variabel 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operasikan equation y1 nya yaitu -5+(2x/3)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operasikan equation y2 nya yaitu (7-2x/5)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6" name="Google Shape;1336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283" y="144400"/>
            <a:ext cx="5002390" cy="38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4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3" name="Google Shape;1343;p1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4" name="Google Shape;1344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4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 belum selesai langkahnya sob, terakhir kita visualisasikan hasil perhitungan elimination menggunakan equation y1 dan y2, dengan ketik command seperti di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hasil visualisasinya pun muncul!🥳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6" name="Google Shape;1346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099" y="815878"/>
            <a:ext cx="5097901" cy="3886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Aljabar yang kita kenal sekarang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ljabar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proses perhitungan yang mencakup entitas (wujud) non-numerik yang biasa disimbolkan dengan huru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 “x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atau bisa dengan huruf apapun.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Contohnya bisa kita 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sekarang kita mau mencari nilai x agar menghasilkan angka 25 sob, gimana hayo caranya?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73074"/>
            <a:ext cx="4423073" cy="33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3" name="Google Shape;1353;p14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54" name="Google Shape;1354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4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Lalu hubungannya dengan Matrix apa?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Hmm kenapa ya kita tadi harus kenalan dulu sama substitution dan elimination sebelum belajar lagi soal matrix?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Kira-kira apa sih hubungan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substitution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elimination dengan matrix?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6" name="Google Shape;1356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226" y="632786"/>
            <a:ext cx="5576125" cy="42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4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Substitusi dan Eliminasi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3" name="Google Shape;1363;p14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4" name="Google Shape;1364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4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Jawabannya bakal kamu temui nanti~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ikutin cerita Sabrina dulu 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puas mengubah bentuk rak dan menghitung jarak antar buku di dalam rak, sekarang Sabrina menatap ruangan kosong dan merasa perlu menambah rak lagi!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Ternyata hal itu juga berlaku pada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sob! Yang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berbentuk persegi dan bisa dikalikan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sesuai keinginan. Wow yuk langsung kita pelajari!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6" name="Google Shape;1366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657" y="996463"/>
            <a:ext cx="4853297" cy="369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4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3" name="Google Shape;1373;p14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74" name="Google Shape;1374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4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Ada banyak jenis perubahan bentuk matrix lho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 ternyata nggak cuma bisa diubah dari row menjadi column sob, matrix punya enam bentuk perubahan yang bisa kita operasikan di Python dan Numpy.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Keenam perubahan itu bisa dilihat pada gambar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6" name="Google Shape;1376;p144"/>
          <p:cNvPicPr preferRelativeResize="0"/>
          <p:nvPr/>
        </p:nvPicPr>
        <p:blipFill rotWithShape="1">
          <a:blip r:embed="rId5">
            <a:alphaModFix/>
          </a:blip>
          <a:srcRect b="0" l="6459" r="8441" t="0"/>
          <a:stretch/>
        </p:blipFill>
        <p:spPr>
          <a:xfrm>
            <a:off x="4402675" y="717100"/>
            <a:ext cx="4558975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14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Google Shape;138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3" name="Google Shape;1383;p14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4" name="Google Shape;1384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4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Symmetric Matrix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Perubahan yang pertama yaitu symmetric matrix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kondisi matrix yang berukuran persegi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pada gambar sob~.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ketika dilakukan transposition bentuk matrix ini nggak berubah.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 kita praktik di Python dan Numpy, kita asumsikan array/vector dengan nilai (0, 1, 2) (1, 7, 8) dan (2, 8, 9).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6" name="Google Shape;1386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8565" y="887201"/>
            <a:ext cx="4910778" cy="37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4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3" name="Google Shape;1393;p14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94" name="Google Shape;1394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4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coba praktikkan di Python dan Numpy ya, coba ikuti langkah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dengan menambah kurung siku [ ] pada Numpy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Lakukan transposition (bisa dilihat kalau bentuk matrix-nya sama seperti hasil di langkah nomor 2)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perbedaan bentuk matrix sebelum dan sesudah dilakukan transposition.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6" name="Google Shape;1396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180702"/>
            <a:ext cx="4555825" cy="347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4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Google Shape;1402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3" name="Google Shape;1403;p14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4" name="Google Shape;1404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47"/>
          <p:cNvSpPr txBox="1"/>
          <p:nvPr/>
        </p:nvSpPr>
        <p:spPr>
          <a:xfrm>
            <a:off x="454375" y="798775"/>
            <a:ext cx="41175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Multiplication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merupakan perubahan matrix untuk operasi perkalian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dengan matrix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dengan vectors.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pada gambar di mana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C adalah hasil perkalian matrix A dengan matrix 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Oh iya, sebagai catatan 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jumlah kolom matrix 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harus sama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jumlah baris matrix 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disimbolkan dengan huruf n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6" name="Google Shape;1406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737" y="717099"/>
            <a:ext cx="4914466" cy="37462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4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3" name="Google Shape;1413;p14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4" name="Google Shape;1414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48"/>
          <p:cNvSpPr txBox="1"/>
          <p:nvPr/>
        </p:nvSpPr>
        <p:spPr>
          <a:xfrm>
            <a:off x="454375" y="3499600"/>
            <a:ext cx="83550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dia persamaan (equation) nya sob, artinya matrix C (i adalah baris, k adalah kolom) merupakan hasil perkalian (multiplication) matrix A (i baris, j kolom) dan matrix B (j baris, k kolom)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semakin ingat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huruf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pertama adalah baris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huruf kedua adalah kolom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(x, y)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adalah baris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adalah kolom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6" name="Google Shape;1416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4988" y="144400"/>
            <a:ext cx="4971225" cy="378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4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3" name="Google Shape;1423;p14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4" name="Google Shape;1424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49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Multiplication dengan Matrix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 perkalian matrix yang pertama contoh perhitungannya bisa dilihat pada gambar atau perhatikan penjelasan berikut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Jumlah kolom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sama dengan jumlah baris matrix B (garis merah).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Kalikan masing-masing nilai kolom matrix A dengan nilai baris matrix B, dan jumlahkan.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didapatkan kolom matrix~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6" name="Google Shape;1426;p149"/>
          <p:cNvPicPr preferRelativeResize="0"/>
          <p:nvPr/>
        </p:nvPicPr>
        <p:blipFill rotWithShape="1">
          <a:blip r:embed="rId5">
            <a:alphaModFix/>
          </a:blip>
          <a:srcRect b="30191" l="0" r="0" t="0"/>
          <a:stretch/>
        </p:blipFill>
        <p:spPr>
          <a:xfrm>
            <a:off x="2399400" y="454287"/>
            <a:ext cx="4802398" cy="25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4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3" name="Google Shape;1433;p15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4" name="Google Shape;1434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5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praktikkan di Python dan Numpy, dengan ikuti langkah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A tadi dengan menambah kurung siku [ ] di Numpy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B tadi dengan menambah kurung siku [ ] di Numpy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Operasikan matrix multiplication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pun kita dapatkan berupa kolom matrix!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6" name="Google Shape;1436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200" y="896714"/>
            <a:ext cx="4885801" cy="372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5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Google Shape;1443;p15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4" name="Google Shape;1444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51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 startAt="2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Multiplication dengan Vectors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 perkalian matrix yang kedua ini contoh perhitungannya bisa dilihat pada gambar, lebih jelas penjelasannya seperti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Jumlah kolom matrix A sama dengan jumlah baris matirx B (garis merah).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Kalikan masing-masing nilai kolom matrix A dengan nilai baris matrix 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Jumlahkan hasil perkalian tadi.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menjadi baris matrix.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6" name="Google Shape;1446;p151"/>
          <p:cNvPicPr preferRelativeResize="0"/>
          <p:nvPr/>
        </p:nvPicPr>
        <p:blipFill rotWithShape="1">
          <a:blip r:embed="rId5">
            <a:alphaModFix/>
          </a:blip>
          <a:srcRect b="34335" l="0" r="0" t="0"/>
          <a:stretch/>
        </p:blipFill>
        <p:spPr>
          <a:xfrm>
            <a:off x="2140112" y="427100"/>
            <a:ext cx="5320973" cy="26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5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6" name="Google Shape;1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Caranya, kita hilangkan angka 5 di ruas kiri sob,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istilahnya kita jadikan 0 atau sederhanakan persamaan nya terlebih dahulu.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Gimana caranya angka 5 di ruas kiri bisa jadi 0 ya? Jelas harus dikurangi sesama angka 5 dong~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ada catatan penting nih,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apapun yang kita lakukan di ruas kiri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harus melakukan hal yang sama di ruas kanan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8801" y="1006633"/>
            <a:ext cx="4975202" cy="379397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Google Shape;145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3" name="Google Shape;1453;p15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4" name="Google Shape;1454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5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praktikkan di Python dan Numpy, dengan ikuti langkah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A tadi ke dalam array dengan menambah kurung siku [ ] di Numpy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B tadi ke dalam array dengan menambah kurung siku [ ] di Numpy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Operasikan matrix multiplication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pun kita dapatkan berupa baris matrix!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6" name="Google Shape;1456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250" y="1058725"/>
            <a:ext cx="4908750" cy="37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5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3" name="Google Shape;1463;p15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4" name="Google Shape;1464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53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Inversion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kita nggak bisa membagi matrix ketika sudah mengalikan matrix (matrix multiplication) yang kita punya, maka kita gunakan matrix inversion (kebalikan)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membagi matrix y dengan matrix x menjadi matrix x dengan 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contoh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6" name="Google Shape;1466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776" y="558237"/>
            <a:ext cx="3844201" cy="2930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5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Google Shape;1472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3" name="Google Shape;1473;p15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4" name="Google Shape;1474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5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praktikkan di Python dan Numpy, dengan ikuti langkah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x ke dalam array.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Lakukan matrix inversion.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y ke dalam array.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Jalankan matrix multiplication dari hasil matrix inversion (xinv) dan variabel y.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apakah y sama dengan xw.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6" name="Google Shape;1476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199" y="876586"/>
            <a:ext cx="5147802" cy="3924111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15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3" name="Google Shape;1483;p15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4" name="Google Shape;1484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5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Saatnya menjadi detektif🧐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konsep perkalian matrix (matrix multiplication) tadi, ternyata bisa lho diterapkan untuk memprediksi harga rumah, kira-kira gimana ya?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Daripada penasaran yuk kita cari tahu aja bersama Detektif Data Science kita, Sabrina!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😄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6" name="Google Shape;1486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373" y="1106953"/>
            <a:ext cx="4845625" cy="369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5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56"/>
          <p:cNvSpPr txBox="1"/>
          <p:nvPr/>
        </p:nvSpPr>
        <p:spPr>
          <a:xfrm>
            <a:off x="4857700" y="1816625"/>
            <a:ext cx="34809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3" name="Google Shape;149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4" name="Google Shape;1494;p15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5" name="Google Shape;1495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15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Misalnya, Sabrina punya data-data luas tanah dan luas bangunan rumah di Konoha yang disimbolkan variabel y dan x.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harga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rumah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x: kumpulan data soal rumah. Seperti x1 data luas tanah, x2 data luas bangunan sampai x(n) data yang lain.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semakin kebayang, bisa dilihat pada gambar yaa~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7" name="Google Shape;1497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821" y="1016321"/>
            <a:ext cx="4572002" cy="3485152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15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4" name="Google Shape;1504;p15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5" name="Google Shape;1505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5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huruf a, b, c itu koefisien yang akan kita cari, soal gimana caranya biar kita bisa dapat harga rumah?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materi dan penjelasan sebelumnya, kira-kira metode mana yang bisa kita pakai? Kenapa?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😏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7" name="Google Shape;1507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157" y="1016262"/>
            <a:ext cx="4572127" cy="3485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5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58"/>
          <p:cNvSpPr txBox="1"/>
          <p:nvPr/>
        </p:nvSpPr>
        <p:spPr>
          <a:xfrm>
            <a:off x="5357500" y="1520575"/>
            <a:ext cx="3480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3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4" name="Google Shape;1514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5" name="Google Shape;1515;p15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16" name="Google Shape;1516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5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Yap! matrix-nya kita ubah ke dalam format matrix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multiplication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dapat harga rumah di y1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kita harus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mengalikan matrix x dengan koefisien dari a sampai 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Oke, kalau begitu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butuh nilai apa untuk mengetahui harga rumah?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8" name="Google Shape;1518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300" y="975263"/>
            <a:ext cx="4679699" cy="356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5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Google Shape;1524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5" name="Google Shape;1525;p15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26" name="Google Shape;1526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5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Betul sekali!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butuh nilai koefisien a sampai 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Bagaimana cara mengetahui nilai tersebut 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Temukan jawabannya masih bersama Detektif Data Science, Sabrina Holmes! Hihihi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8" name="Google Shape;1528;p159"/>
          <p:cNvPicPr preferRelativeResize="0"/>
          <p:nvPr/>
        </p:nvPicPr>
        <p:blipFill rotWithShape="1">
          <a:blip r:embed="rId5">
            <a:alphaModFix/>
          </a:blip>
          <a:srcRect b="0" l="13513" r="15735" t="0"/>
          <a:stretch/>
        </p:blipFill>
        <p:spPr>
          <a:xfrm>
            <a:off x="4800600" y="717100"/>
            <a:ext cx="3844201" cy="4141845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5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5" name="Google Shape;1535;p16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36" name="Google Shape;1536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7" name="Google Shape;1537;p160"/>
          <p:cNvGrpSpPr/>
          <p:nvPr/>
        </p:nvGrpSpPr>
        <p:grpSpPr>
          <a:xfrm>
            <a:off x="87275" y="-3188357"/>
            <a:ext cx="6783654" cy="2895325"/>
            <a:chOff x="1057875" y="1246700"/>
            <a:chExt cx="7710450" cy="4119700"/>
          </a:xfrm>
        </p:grpSpPr>
        <p:pic>
          <p:nvPicPr>
            <p:cNvPr id="1538" name="Google Shape;1538;p160"/>
            <p:cNvPicPr preferRelativeResize="0"/>
            <p:nvPr/>
          </p:nvPicPr>
          <p:blipFill rotWithShape="1">
            <a:blip r:embed="rId5">
              <a:alphaModFix/>
            </a:blip>
            <a:srcRect b="0" l="485" r="475" t="0"/>
            <a:stretch/>
          </p:blipFill>
          <p:spPr>
            <a:xfrm>
              <a:off x="1826650" y="1814400"/>
              <a:ext cx="5281076" cy="2497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39" name="Google Shape;1539;p160"/>
            <p:cNvCxnSpPr/>
            <p:nvPr/>
          </p:nvCxnSpPr>
          <p:spPr>
            <a:xfrm flipH="1">
              <a:off x="1579450" y="3386225"/>
              <a:ext cx="1115700" cy="55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40" name="Google Shape;1540;p160"/>
            <p:cNvSpPr txBox="1"/>
            <p:nvPr/>
          </p:nvSpPr>
          <p:spPr>
            <a:xfrm>
              <a:off x="1057875" y="3941825"/>
              <a:ext cx="6516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Label</a:t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41" name="Google Shape;1541;p160"/>
            <p:cNvSpPr txBox="1"/>
            <p:nvPr/>
          </p:nvSpPr>
          <p:spPr>
            <a:xfrm>
              <a:off x="3371362" y="4735925"/>
              <a:ext cx="12885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Features</a:t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542" name="Google Shape;1542;p160"/>
            <p:cNvCxnSpPr>
              <a:endCxn id="1541" idx="0"/>
            </p:cNvCxnSpPr>
            <p:nvPr/>
          </p:nvCxnSpPr>
          <p:spPr>
            <a:xfrm flipH="1">
              <a:off x="4015612" y="3781025"/>
              <a:ext cx="1256100" cy="95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3" name="Google Shape;1543;p160"/>
            <p:cNvCxnSpPr/>
            <p:nvPr/>
          </p:nvCxnSpPr>
          <p:spPr>
            <a:xfrm flipH="1" rot="10800000">
              <a:off x="6890900" y="1530350"/>
              <a:ext cx="434400" cy="80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44" name="Google Shape;1544;p160"/>
            <p:cNvSpPr txBox="1"/>
            <p:nvPr/>
          </p:nvSpPr>
          <p:spPr>
            <a:xfrm>
              <a:off x="7249100" y="1246700"/>
              <a:ext cx="8490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"/>
                  <a:ea typeface="Montserrat"/>
                  <a:cs typeface="Montserrat"/>
                  <a:sym typeface="Montserrat"/>
                </a:rPr>
                <a:t>Weight</a:t>
              </a: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45" name="Google Shape;1545;p160"/>
            <p:cNvSpPr txBox="1"/>
            <p:nvPr/>
          </p:nvSpPr>
          <p:spPr>
            <a:xfrm>
              <a:off x="6477825" y="4200300"/>
              <a:ext cx="2290500" cy="11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Montserrat"/>
                  <a:ea typeface="Montserrat"/>
                  <a:cs typeface="Montserrat"/>
                  <a:sym typeface="Montserrat"/>
                </a:rPr>
                <a:t>Kasus pada gambar di atas bisa kita notasikan dengan rumus:</a:t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44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" sz="2000">
                  <a:solidFill>
                    <a:srgbClr val="4F81BD"/>
                  </a:solidFill>
                  <a:latin typeface="Cambria"/>
                  <a:ea typeface="Cambria"/>
                  <a:cs typeface="Cambria"/>
                  <a:sym typeface="Cambria"/>
                </a:rPr>
                <a:t>y</a:t>
              </a:r>
              <a:r>
                <a:rPr i="1" lang="en" sz="2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 = </a:t>
              </a:r>
              <a:r>
                <a:rPr b="1" i="1" lang="en" sz="2000">
                  <a:solidFill>
                    <a:srgbClr val="8064A2"/>
                  </a:solidFill>
                  <a:latin typeface="Cambria"/>
                  <a:ea typeface="Cambria"/>
                  <a:cs typeface="Cambria"/>
                  <a:sym typeface="Cambria"/>
                </a:rPr>
                <a:t>X</a:t>
              </a:r>
              <a:r>
                <a:rPr b="1" i="1" lang="en" sz="2000">
                  <a:solidFill>
                    <a:srgbClr val="9BBB59"/>
                  </a:solidFill>
                  <a:latin typeface="Cambria"/>
                  <a:ea typeface="Cambria"/>
                  <a:cs typeface="Cambria"/>
                  <a:sym typeface="Cambria"/>
                </a:rPr>
                <a:t>w</a:t>
              </a:r>
              <a:endParaRPr b="1" i="1" sz="9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46" name="Google Shape;1546;p160"/>
          <p:cNvSpPr txBox="1"/>
          <p:nvPr/>
        </p:nvSpPr>
        <p:spPr>
          <a:xfrm>
            <a:off x="454375" y="3250150"/>
            <a:ext cx="83550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Akhirnya Sabrina menemukan petunjuk, yaitu dengan menggunakan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inversion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sob! Kok bisa?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karena matrix inversion dipakai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mencari nilai yang belum diketahui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dan dinotasikan pakai simbol seperti pada gambar kanan bawah~</a:t>
            </a:r>
            <a:endParaRPr b="1" baseline="30000" i="1" sz="800">
              <a:solidFill>
                <a:srgbClr val="292929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Detail dalam kasus memprediksi harga rumah bisa cek pada gambar yak😉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7" name="Google Shape;1547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1475" y="558225"/>
            <a:ext cx="3798244" cy="2895327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16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4" name="Google Shape;1554;p16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5" name="Google Shape;1555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6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lebih paham, penjelasan untuk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equations seperti pada gambar ya sob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Maka kalau begitu kita akan mencari variabel w, kira-kira gimana caranya? Petunjuknya ada di slide sebelum ini lho👀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7" name="Google Shape;1557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948" y="621900"/>
            <a:ext cx="5606823" cy="427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6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6" name="Google Shape;19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karena kita mengurangi dengan angka 5 di ruas kiri maka kita juga harus mengurangi ruas kanan dengan angka 5 sob, yang bisa dilihat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sudah, tugas kita mencari x lebih mudah deh.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262" y="901877"/>
            <a:ext cx="4870400" cy="37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4" name="Google Shape;1564;p16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65" name="Google Shape;1565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16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Yup, nilai variabel w adalah yang bisa dilihat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nggak bingung ini dia penjelasannya sob. 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menggunakan konsep eliminasi, di mana mengeliminasi x agar w bisa sendirian di ruas kiri.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x di ruas kiri dibagi dengan sesama x pangkat -1.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ini merupakan konsep aljabar, maka apa yang terjadi di ruas kiri juga harus terjadi di ruas kanan,  jadi ruas kanan juga dibagi dengan x pangkat -1.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7" name="Google Shape;1567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350" y="607450"/>
            <a:ext cx="5644741" cy="43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6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3" name="Google Shape;1573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4" name="Google Shape;1574;p16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5" name="Google Shape;1575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16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Nggak kerasa selesai sudah kita belajar matrix!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Terlalu asyik mengikuti detektif Sabrina memecahkan masalah barusan, jadi nggak kerasa kalau kita sudah selesai belajar matrix dan semua operasinya.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Menurutmu, apa bedanya sum vector biasa dengan vector dalam matrix dot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7" name="Google Shape;1577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0395" y="572100"/>
            <a:ext cx="5735290" cy="437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16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4" name="Google Shape;1584;p16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5" name="Google Shape;1585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6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87" name="Google Shape;1587;p16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Sebelum lanjut lagi, kita istirahat dulu😁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Sejauh ini kita sudah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menjelajah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dimensi aljabar linear dalam data science, mulai dari tensor, scalar, vector sampai matrix.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Kamu masih boleh lho untuk terus mempelajari hal tersebut melalui referensi yang kamu dapat!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kehadiran dimensi sebanyak itu sebenarnya fungsinya apa sih?🤔 Emang nggak cukup dengan dimensi yang kita tinggali?😆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8" name="Google Shape;1588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1336" y="840224"/>
            <a:ext cx="5034002" cy="383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4" name="Google Shape;1594;p16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5" name="Google Shape;1595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6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Tapi kita ikuti cerita Sabrina dulu ya~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cukup beli rak, dia memutuskan untuk beli HP, terus dia setting password untuk HP-nya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pake fitur face ID. Jadi nggak bisa kalau bukan wajah Sabrina yang buka HP itu.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Insting data scientist Sabrina muncul saat dia pake fitur face ID dalam keadaan wajahnya miring tapi tetap bisa dikenali oleh HP barunya.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 pun mencari tahu kenapa fitur face ID bisa seperti itu!🤔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7" name="Google Shape;1597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225" y="907498"/>
            <a:ext cx="5357048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6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4" name="Google Shape;1604;p16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05" name="Google Shape;1605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6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Jadi ini dia jawabannya!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Ternyata keluarga aljabar linear dan keempat anaknya (tensor sampai matrix) yang membuat HP sekarang bisa punya teknologi untuk mengenali wajah user pake fitur face ID.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Sebenarnya andil paling besar ada di empat cucu aljabar linear dalam menyukseskan teknologi mutakhir ini, yang bisa dilihat pada gambar~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7" name="Google Shape;1607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900" y="827625"/>
            <a:ext cx="4997173" cy="380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6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4" name="Google Shape;1614;p16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5" name="Google Shape;1615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6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Ada alasan di balik jawaban tadi sob👀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 nggak tiba-tiba mesin seperti laptop atau HP bisa mengenali gambar atau wajah, ada alasan kenapa mesin itu bisa seperti sekarang.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Alasannya adalah dengan menggunakan angka.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sebenarnya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mesin seperti HP nggak melihat kamu apa adanya sebagai “wajah” melainkan sebagai titik-titik angka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mesin itu terjemahkan.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7" name="Google Shape;1617;p167"/>
          <p:cNvPicPr preferRelativeResize="0"/>
          <p:nvPr/>
        </p:nvPicPr>
        <p:blipFill rotWithShape="1">
          <a:blip r:embed="rId5">
            <a:alphaModFix/>
          </a:blip>
          <a:srcRect b="0" l="21259" r="0" t="0"/>
          <a:stretch/>
        </p:blipFill>
        <p:spPr>
          <a:xfrm>
            <a:off x="4800601" y="713450"/>
            <a:ext cx="4556528" cy="44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6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68"/>
          <p:cNvSpPr txBox="1"/>
          <p:nvPr/>
        </p:nvSpPr>
        <p:spPr>
          <a:xfrm>
            <a:off x="565325" y="564700"/>
            <a:ext cx="83778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4" name="Google Shape;162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5" name="Google Shape;1625;p16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26" name="Google Shape;1626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68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Misal, kita ambil contoh wajah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Monalisa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di mana pada bagian bawah wajah ada garis biru (sumbu x) dengan ukuran 5 kotak dan garis merah (sumbu y) dengan ukuran 5 kotak juga.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mesin tadi cuma tau itu vector pada garis merah dan biru (5, 5) bukan wajah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Monalisa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Begitupun wajah kita ketika dalam fitur face ID, yang sebenarnya adalah kumpulan vector dan matrix bagi mesin sob. Jangan sedih yak😆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8" name="Google Shape;1628;p168"/>
          <p:cNvPicPr preferRelativeResize="0"/>
          <p:nvPr/>
        </p:nvPicPr>
        <p:blipFill rotWithShape="1">
          <a:blip r:embed="rId5">
            <a:alphaModFix/>
          </a:blip>
          <a:srcRect b="0" l="28089" r="20754" t="0"/>
          <a:stretch/>
        </p:blipFill>
        <p:spPr>
          <a:xfrm>
            <a:off x="3866950" y="564700"/>
            <a:ext cx="1813074" cy="2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6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6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6" name="Google Shape;1636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69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kalau dalam kasus kenapa wajah miring Sabrina tetap bisa dikenali oleh fitur face ID itu karena ada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kontribusi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eigenvectors dan eigenvalues saat di-flip maupun di-sheared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Flip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artinya wajah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dibalikkan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sheared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artinya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dimiringkan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lebih kebayang, bisa lihat contoh wajah monalisab pada gambar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8" name="Google Shape;1638;p169"/>
          <p:cNvPicPr preferRelativeResize="0"/>
          <p:nvPr/>
        </p:nvPicPr>
        <p:blipFill rotWithShape="1">
          <a:blip r:embed="rId5">
            <a:alphaModFix/>
          </a:blip>
          <a:srcRect b="18307" l="0" r="0" t="16354"/>
          <a:stretch/>
        </p:blipFill>
        <p:spPr>
          <a:xfrm>
            <a:off x="1652929" y="558225"/>
            <a:ext cx="6140243" cy="3058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16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70"/>
          <p:cNvSpPr txBox="1"/>
          <p:nvPr/>
        </p:nvSpPr>
        <p:spPr>
          <a:xfrm>
            <a:off x="565325" y="564700"/>
            <a:ext cx="83778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5" name="Google Shape;1645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6" name="Google Shape;1646;p17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47" name="Google Shape;1647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70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Lebih jelasnya,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flipping matrix alias wajahnya dibalikkan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misal wajah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Monalisab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kiri jadi ke kanan.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diterapkan dengan flipping matrix, kedua garis merah dan biru masih ada dan masih menggunakan ukuran (5 kotak) tadi, cuma arahnya saja yang berbeda.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Garis merah dan biru di wajah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onalisab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adalah vectors yang sudah dilakukan flipping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sehingga disebut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eigenvectors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9" name="Google Shape;1649;p170"/>
          <p:cNvPicPr preferRelativeResize="0"/>
          <p:nvPr/>
        </p:nvPicPr>
        <p:blipFill rotWithShape="1">
          <a:blip r:embed="rId5">
            <a:alphaModFix/>
          </a:blip>
          <a:srcRect b="13978" l="0" r="0" t="11666"/>
          <a:stretch/>
        </p:blipFill>
        <p:spPr>
          <a:xfrm>
            <a:off x="2266800" y="564712"/>
            <a:ext cx="4610399" cy="2613036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7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6" name="Google Shape;1656;p17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7" name="Google Shape;1657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71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sheared atau miring, ketika diterapkan maka garis biru masih dalam posisi yang sama, tapi garis merah jadi bergeser.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wajah Monalisab ketika dilakukan sheared matrix, maka garis biru menjadi eigenvectors tapi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garis merah bukan eigenvectors karena posisinya sudah bergeser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9" name="Google Shape;1659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900" y="0"/>
            <a:ext cx="5175955" cy="3945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7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6" name="Google Shape;2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Caranya tinggal kita pindahkan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 di depan x ke belakang x, sehingga x akan dibagi 2 (karena posisi 2 sudah pindah),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gitu pun di ruas kanan juga dibagi 2.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didapat x adalah 10 yey!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Oh iya, dalam kasus lain, dalam mencari x (atau huruf lain)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harus selalu disederhanakan persamaannya (dijadikan 0) dulu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5775" y="928050"/>
            <a:ext cx="5078227" cy="38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6" name="Google Shape;1666;p17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67" name="Google Shape;1667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72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disinilah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eigenvalues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berperan di mana dia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scalar yang menunjukkan seberapa besar panjang eigenvectors berubah ketika wajahnya miring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(diterapkan sheared matrix).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wajah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onalisab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sudah miring (sheared matrix) garis biru punya eigenvalues = 1 karena garis biru tetap punya ukuran 5 kotak dan posisinya masih sama.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9" name="Google Shape;1669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350" y="0"/>
            <a:ext cx="4503220" cy="34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7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Google Shape;1675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6" name="Google Shape;1676;p17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77" name="Google Shape;1677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173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biar pun miring, garis biru bisa punya eigenvalues = 2 kalau ukuran gambarnya diperbesar 2 kali lipat (10 kotak) atau euginevalues-nya bisa 0,5 kalau ukuran wajahnya diperkecil (2,5 kotak).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gimana kalau kita mau shearing dan flipping secara bersamaan?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9" name="Google Shape;1679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350" y="0"/>
            <a:ext cx="4503220" cy="34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7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5" name="Google Shape;1685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6" name="Google Shape;1686;p17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7" name="Google Shape;1687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74"/>
          <p:cNvSpPr txBox="1"/>
          <p:nvPr/>
        </p:nvSpPr>
        <p:spPr>
          <a:xfrm>
            <a:off x="454375" y="3036950"/>
            <a:ext cx="83550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Ketika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flipping dan shearing wajah secara bersamaan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maka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berdampak pada nilai eigenvalues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Nilainya akan negatif karena kita menerapkan pada wajah yang punya output posisi berbeda dari aslinya, seperti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Garis biru masih menjadi eigenvector (karena posisinya nggak berubah) tapi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eigenvalues-nya negatif karena arah garis biru berlawanan dari arah wajah aslinya.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9" name="Google Shape;1689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3998" y="-7"/>
            <a:ext cx="4913199" cy="3745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7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Linear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6" name="Google Shape;1696;p17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7" name="Google Shape;1697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75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99" name="Google Shape;1699;p17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Terus hubungannya eigenvectors dengan eigenvalues apa?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Mereka itu ibarat pasangan yang saling melengkapi sob🥰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Ketika suatu wajah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dilakukan perubahan matrix maka eigenvectors (vector) nya masih sama,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garis biru di flipping matrix tadi.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eigenvalues adalah scalar yang menunjukkan seberapa besar eigenvectors yang berubah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(ukuran/panjang eigenvectors).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0" name="Google Shape;1700;p175"/>
          <p:cNvPicPr preferRelativeResize="0"/>
          <p:nvPr/>
        </p:nvPicPr>
        <p:blipFill rotWithShape="1">
          <a:blip r:embed="rId5">
            <a:alphaModFix/>
          </a:blip>
          <a:srcRect b="0" l="5204" r="4745" t="0"/>
          <a:stretch/>
        </p:blipFill>
        <p:spPr>
          <a:xfrm>
            <a:off x="4571992" y="897913"/>
            <a:ext cx="4397098" cy="37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17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07" name="Google Shape;1707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76"/>
          <p:cNvSpPr txBox="1"/>
          <p:nvPr/>
        </p:nvSpPr>
        <p:spPr>
          <a:xfrm>
            <a:off x="454375" y="2787600"/>
            <a:ext cx="82290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Atau kalau dalam data science …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Eigenvectors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special vector yang berbentuk v dari hasil transformasi (perubahan) 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mana special vectors Av punya arah yang sama dengan v.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eigenvalues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scalar yang disimbolkan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gambar dari eigenvectors v.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ditulis dalam sebuah equation akan jadi seperti pada gambar 2.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9" name="Google Shape;1709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563" y="427100"/>
            <a:ext cx="3454618" cy="263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176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6" name="Google Shape;1716;p17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17" name="Google Shape;1717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177"/>
          <p:cNvSpPr txBox="1"/>
          <p:nvPr/>
        </p:nvSpPr>
        <p:spPr>
          <a:xfrm>
            <a:off x="454375" y="2787600"/>
            <a:ext cx="82290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coba untuk praktik di Python dan Numpy, dengan ikuti langkah berikut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ke Numpy ke dalam variabel a, di mana nilainya adalah [1 2], [3 4]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Menghitung eigen pakai fungsi “np.linalg.eig” untuk mengeluarkan output: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 dari eigenvalues (lambdas)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dari eigenvectors (V)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9" name="Google Shape;1719;p177"/>
          <p:cNvPicPr preferRelativeResize="0"/>
          <p:nvPr/>
        </p:nvPicPr>
        <p:blipFill rotWithShape="1">
          <a:blip r:embed="rId5">
            <a:alphaModFix/>
          </a:blip>
          <a:srcRect b="14174" l="0" r="0" t="11729"/>
          <a:stretch/>
        </p:blipFill>
        <p:spPr>
          <a:xfrm>
            <a:off x="2522511" y="558225"/>
            <a:ext cx="4556173" cy="25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77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" name="Google Shape;1725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6" name="Google Shape;1726;p17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7" name="Google Shape;1727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7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masih harus beri beberapa command lagi dengan mengikuti langkah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Proses eigenvectors yang terdeteksi dari matrix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Proses eigenvalues dari eigenvectors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Ambil nilai dari eigenvectors pertama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Ambil lambda (eigenvalues) dari eigenvectors pertama (lamba ini adalah kata lain dari membalikkan/reverse di python ya sob)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9" name="Google Shape;1729;p178"/>
          <p:cNvPicPr preferRelativeResize="0"/>
          <p:nvPr/>
        </p:nvPicPr>
        <p:blipFill rotWithShape="1">
          <a:blip r:embed="rId5">
            <a:alphaModFix/>
          </a:blip>
          <a:srcRect b="0" l="5987" r="8101" t="0"/>
          <a:stretch/>
        </p:blipFill>
        <p:spPr>
          <a:xfrm>
            <a:off x="4572000" y="976287"/>
            <a:ext cx="4200774" cy="3727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78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7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7" name="Google Shape;1737;p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79"/>
          <p:cNvSpPr txBox="1"/>
          <p:nvPr/>
        </p:nvSpPr>
        <p:spPr>
          <a:xfrm>
            <a:off x="454375" y="2787600"/>
            <a:ext cx="82290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Langkah terakhir adalah sebagai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Lakukan matrix multiplication untuk mendapatkan Av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Lakukan matrix multiplication lagi untuk mendapatkan Lamda V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terkonfirmasi bahwa “Av” sama dengan “Lamda V”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9" name="Google Shape;1739;p179"/>
          <p:cNvPicPr preferRelativeResize="0"/>
          <p:nvPr/>
        </p:nvPicPr>
        <p:blipFill rotWithShape="1">
          <a:blip r:embed="rId5">
            <a:alphaModFix/>
          </a:blip>
          <a:srcRect b="2963" l="0" r="0" t="2963"/>
          <a:stretch/>
        </p:blipFill>
        <p:spPr>
          <a:xfrm>
            <a:off x="2109529" y="798117"/>
            <a:ext cx="5382123" cy="29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179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6" name="Google Shape;1746;p18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47" name="Google Shape;1747;p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8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memahami lebih jauh kamu bisa simak langkah berikut ini ya: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import Matplotlib dan buat sebuah fungsi untuk memvisualisasikan vector.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9" name="Google Shape;1749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750" y="1043021"/>
            <a:ext cx="4784253" cy="364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80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Google Shape;1755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6" name="Google Shape;1756;p18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7" name="Google Shape;1757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8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2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Lanjut kita visualisasikan eigenvectors dan eigenvalues dari matrix atau vector yang pertama. Dengan penjelasan sebagai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Warna “blue” merujuk ke vectors yang pertama.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Warna “lightblue” merujuk ke eigenvectors dari vectors yang pertama.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 eigenvectors dari vector yang pertama punya nilai eigenvalues -0.37.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9" name="Google Shape;1759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975" y="717100"/>
            <a:ext cx="5357048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81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6" name="Google Shape;21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Aljabar nggak cuma itu aja lho!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restoran yang punya cabang di kota lain, aljabar juga punya salah satu cabang yaitu aljabar linear~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ini memakai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persamaan linear (linear equation)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persamaan yang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pangkat tertinggi dari variabel/entitas x-nya selalu 1.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kalau digambarkan di grafik, garisnya selalu lurus (linear) itu tadi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😉 seperti yang ada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2878" y="855847"/>
            <a:ext cx="4991124" cy="380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5" name="Google Shape;1765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6" name="Google Shape;1766;p18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67" name="Google Shape;1767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182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69" name="Google Shape;1769;p18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konfirmasi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bahwa notasi eigenvalues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eigenvectors yang kedua: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ambil nilai dari eigenvectors kedua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lakukan matrix multiplication juga untuk mendapatkan “lambda V”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0" name="Google Shape;1770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125" y="1324275"/>
            <a:ext cx="4951872" cy="286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Google Shape;1775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6" name="Google Shape;1776;p18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77" name="Google Shape;1777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18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lakukan matrix multiplication untuk mendapatkan Av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lakukan matrix multiplication untuk mendapatkan Lambda V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9" name="Google Shape;1779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0050" y="1458850"/>
            <a:ext cx="4813948" cy="278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83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6" name="Google Shape;1786;p18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7" name="Google Shape;1787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8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7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visualisasikan eigenvectors dan eigenvalues matrix atau vectors yang pertama dan kedua, dengan keterangan: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Warna “blue” merujuk ke vectors yang pertama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Warna “lightblue” merujuk ke eigenvectors dari vectors yang pertama. Di mana eigenvectors pertama punya nilai eigenvalues -0.37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Warna “green” merujuk ke vectors yang kedua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Warna “lightgreen” merujuk ke eigenvectors dari vectors yang kedua. Di mana eigenvectors dari vectors kedua punya nilai eigenvalues 5.37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9" name="Google Shape;1789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851" y="946135"/>
            <a:ext cx="4756152" cy="36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84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6" name="Google Shape;1796;p18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97" name="Google Shape;1797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8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Fiuh, kita istirahat sebentar ya sob!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Sambil istirahat kita jawab pertanyaan ini yuk.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Kira-kira selain fitur face ID, penerapan apa lagi dari eigenvectors dan eigenvalues yang pernah ditemui dalam keseharian kamu?🤔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9" name="Google Shape;1799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613" y="717100"/>
            <a:ext cx="5355007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185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Eigenvalues dan Eigenvectors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6" name="Google Shape;1806;p18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7" name="Google Shape;1807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18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9" name="Google Shape;1809;p18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Eits, ternyata masih ada operasi matrix lainnya!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Namanya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Determinant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dimana matrix ini bertujuan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memetakan matrix persegi ke nilai scalar khusus tunggal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fungsinya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menghitung komprehensi data buat ngecek apakah memungkinkan sebuah matrix dilakukan inverted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di-i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nverse).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0" name="Google Shape;1810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543" y="854750"/>
            <a:ext cx="5176474" cy="39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6" name="Google Shape;1816;p18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7" name="Google Shape;1817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18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Jika kita punya matrix x, maka bisa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notasikan seperti pada gamba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 sebelum dan sesudah dilakukan matrix determinant ini bisa dilihat pada gambar juga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9" name="Google Shape;1819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3673" y="868311"/>
            <a:ext cx="4960325" cy="3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8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6" name="Google Shape;1826;p18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7" name="Google Shape;1827;p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18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menghitung matrix determinant bisa kita lihat pada gambar ya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 kita menghitung nilai pada matrix dengan menyilangkan antar baris dan kolom.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9" name="Google Shape;1829;p188"/>
          <p:cNvPicPr preferRelativeResize="0"/>
          <p:nvPr/>
        </p:nvPicPr>
        <p:blipFill rotWithShape="1">
          <a:blip r:embed="rId5">
            <a:alphaModFix/>
          </a:blip>
          <a:srcRect b="0" l="12699" r="11800" t="0"/>
          <a:stretch/>
        </p:blipFill>
        <p:spPr>
          <a:xfrm>
            <a:off x="4576925" y="818200"/>
            <a:ext cx="4117503" cy="4157318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18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5" name="Google Shape;1835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6" name="Google Shape;1836;p18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37" name="Google Shape;1837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189"/>
          <p:cNvSpPr txBox="1"/>
          <p:nvPr/>
        </p:nvSpPr>
        <p:spPr>
          <a:xfrm>
            <a:off x="454375" y="2787600"/>
            <a:ext cx="82290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 kalau kita lakukan matrix determinant di Python dan Numpy adalah sebagai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pake Numpy ke dalam variabel x yang punya nilai [4 2] [-5 -3]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Jalankan determinant dengan menjalankan library dari Numpy yakni “linal.det”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9" name="Google Shape;1839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1721" y="251175"/>
            <a:ext cx="4174662" cy="31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18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5" name="Google Shape;1845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6" name="Google Shape;1846;p19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47" name="Google Shape;1847;p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190"/>
          <p:cNvSpPr txBox="1"/>
          <p:nvPr/>
        </p:nvSpPr>
        <p:spPr>
          <a:xfrm>
            <a:off x="454375" y="2639175"/>
            <a:ext cx="82290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Masih ada lagi matrix lainnya, yaitu Matrix Determinant for Larger Matrix~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matrix determinant tadi cuma menghitung 2x2 yang hitungannya kecil, sekarang kita akan menghitung matrix determinant dengan ukuran yang lebih besar.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Contohnya bisa dilihat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9" name="Google Shape;1849;p190"/>
          <p:cNvPicPr preferRelativeResize="0"/>
          <p:nvPr/>
        </p:nvPicPr>
        <p:blipFill rotWithShape="1">
          <a:blip r:embed="rId5">
            <a:alphaModFix/>
          </a:blip>
          <a:srcRect b="13677" l="0" r="0" t="13764"/>
          <a:stretch/>
        </p:blipFill>
        <p:spPr>
          <a:xfrm>
            <a:off x="2340825" y="558225"/>
            <a:ext cx="4743336" cy="262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19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91"/>
          <p:cNvSpPr txBox="1"/>
          <p:nvPr/>
        </p:nvSpPr>
        <p:spPr>
          <a:xfrm>
            <a:off x="4383125" y="1205625"/>
            <a:ext cx="3141300" cy="25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6" name="Google Shape;1856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7" name="Google Shape;1857;p19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8" name="Google Shape;1858;p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19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menghitungnya adalah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menjumlahkan hasil perkalian nilai pada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x1, 1 , x1, 2 , dan X 1, 3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determinan matrix-nya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pada gambar (kotak merah).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0" name="Google Shape;1860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650" y="871725"/>
            <a:ext cx="4951347" cy="377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19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kamu masih penasaran sama aljabar linear dalam data science kayak gimana, kamu bisa banget baca-baca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di sini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008" y="1009062"/>
            <a:ext cx="4589251" cy="349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7" name="Google Shape;1867;p19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68" name="Google Shape;1868;p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192"/>
          <p:cNvSpPr txBox="1"/>
          <p:nvPr/>
        </p:nvSpPr>
        <p:spPr>
          <a:xfrm>
            <a:off x="454375" y="2639175"/>
            <a:ext cx="82290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Praktiknya di Python dan Numpy, bisa ikuti langkah ini ya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pakai Numpy ke dalam variabel x yang nilainya [1 2 4], [2 -1 3], [0 5 1]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Jalankan determinant dengan menjalankan library dari Numpy yakni “linalg.det”.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0" name="Google Shape;1870;p192"/>
          <p:cNvPicPr preferRelativeResize="0"/>
          <p:nvPr/>
        </p:nvPicPr>
        <p:blipFill rotWithShape="1">
          <a:blip r:embed="rId5">
            <a:alphaModFix/>
          </a:blip>
          <a:srcRect b="16977" l="0" r="0" t="18297"/>
          <a:stretch/>
        </p:blipFill>
        <p:spPr>
          <a:xfrm>
            <a:off x="1917013" y="717100"/>
            <a:ext cx="5309975" cy="262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9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Google Shape;1876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7" name="Google Shape;1877;p19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8" name="Google Shape;1878;p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9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Eits sebelum lanjut, coba jawab pertanyaan ini dulu deh!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 sob! Tadi kan kita sudah belajar eigenvalues dan matrix, nah kira-kira fungsi lain dari matrix determinant apa 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Ayo coba hubungkan dengan konsep matrix inverse~👀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0" name="Google Shape;1880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0981" y="558225"/>
            <a:ext cx="5813019" cy="44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19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7" name="Google Shape;1887;p19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8" name="Google Shape;1888;p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19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Biar lebih mudah menjawab nya mending kita lanjut dulu~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lanjutkan pelajarannya dengan menggabungkan determinants dan eigenvalues yak!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coba kita mulai dari melihat kembali konsep keduanya ya (determinants dan eigenvalues).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Without further ado, let’s go!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0" name="Google Shape;1890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8302" y="893476"/>
            <a:ext cx="5125700" cy="390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19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7" name="Google Shape;1897;p19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8" name="Google Shape;1898;p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19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Hubungan Determinants dan Eigenvalues 👫🏻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eigenvalues adalah perubahan scalar dari eigenvectors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maka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determinants dari sebuah matrix adalah perubahan eigenvectors dari matrix itu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lebih paham dengan pernyataan di atas, kita langsung praktikkan saja di Python dan Numpy yuk!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0" name="Google Shape;1900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1868" y="1732975"/>
            <a:ext cx="5604598" cy="20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9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" name="Google Shape;1906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7" name="Google Shape;1907;p19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8" name="Google Shape;1908;p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19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Langsung saja kita ikuti langkah ini ya: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menggunakan Numpy ke dalam variabel x dengan nilai [1 2 4], [2 -1 3], [0 5 1]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Jalankan determinan dengan menjalankan library Numpy yakni “linalg.det”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0" name="Google Shape;1910;p196"/>
          <p:cNvPicPr preferRelativeResize="0"/>
          <p:nvPr/>
        </p:nvPicPr>
        <p:blipFill rotWithShape="1">
          <a:blip r:embed="rId5">
            <a:alphaModFix/>
          </a:blip>
          <a:srcRect b="16977" l="0" r="0" t="18297"/>
          <a:stretch/>
        </p:blipFill>
        <p:spPr>
          <a:xfrm>
            <a:off x="4360750" y="1784674"/>
            <a:ext cx="4629450" cy="2284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19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Google Shape;1916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7" name="Google Shape;1917;p19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18" name="Google Shape;1918;p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9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itu kita coba hitung eigenvalues-nya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hasil dari menghitung eigenvalues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hasilnya sama dengan menghitung pakai determinant yaitu 19.99 atau 20.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0" name="Google Shape;1920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472" y="1837333"/>
            <a:ext cx="5034527" cy="18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19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Google Shape;1926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7" name="Google Shape;1927;p19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28" name="Google Shape;1928;p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9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Terakhir adalah 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eigendecomposition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 yang terakhir ini adalah cara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mengubah matrix menjadi eigenvectors dan eigenvalues dengan menjabarkan(breakdown) matrix yang kompleks/rumit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masih ingat dengan salah satu fungsi aljabar adalah reducing decomposition, nah ini adalah salah satu operasinya sob😉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0" name="Google Shape;1930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739" y="914941"/>
            <a:ext cx="4837947" cy="3687913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19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7" name="Google Shape;1937;p19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38" name="Google Shape;1938;p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19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Eigendecomposition punya karakteristik 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adalah singular jika dan hanya jika salah satu dari eigenvalues-nya adalah nol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Contohnya seperti pada gambar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0" name="Google Shape;1940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277" y="1003325"/>
            <a:ext cx="4606048" cy="35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19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Google Shape;1946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7" name="Google Shape;1947;p20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48" name="Google Shape;1948;p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200"/>
          <p:cNvSpPr txBox="1"/>
          <p:nvPr/>
        </p:nvSpPr>
        <p:spPr>
          <a:xfrm>
            <a:off x="454375" y="2639175"/>
            <a:ext cx="82290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Equation dari eigendecomposition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beserta penjelasannya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bisa kita 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0" name="Google Shape;1950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675" y="427100"/>
            <a:ext cx="4354639" cy="331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20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6" name="Google Shape;1956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7" name="Google Shape;1957;p20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58" name="Google Shape;1958;p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p20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implementasinya di Python dan Numpy, bisa kita ikuti langkah berikut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menggunakan Numpy ke dalam variabel A dengan nilai [4 2], [-5 -3]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cari nilai eigenvectors dan eigenvalues-nya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cari nilai eigenvectors-nya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0" name="Google Shape;1960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975" y="1024225"/>
            <a:ext cx="4954025" cy="377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20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Eits, nggak semua x itu aljabar linear 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sob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Kamu bisa lihat contoh pada gambar, ada dua x di mana yang satu berpangkat dan yang satunya lagi di dalam akar.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x tersebut mengandung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exponential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term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(kotak merah)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persamaan matematika yang lebih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rumit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biasanya mengandung pangkat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J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bisa disebut aljabar linear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kok akar juga nggak masuk aljabar linear? Kan dia nggak berpangkat?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7">
            <a:alphaModFix/>
          </a:blip>
          <a:srcRect b="0" l="5854" r="9168" t="0"/>
          <a:stretch/>
        </p:blipFill>
        <p:spPr>
          <a:xfrm>
            <a:off x="4415700" y="805625"/>
            <a:ext cx="4550456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" name="Google Shape;1966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7" name="Google Shape;1967;p20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68" name="Google Shape;1968;p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20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itu kita cari inverse dari v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cari diagonal matrix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apakah nilai yang kita dapatkan sesuai dengan equation dari eigendecomposition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menjalankan perintah tadi, kita mendapatkan nilai [4, 2], [-5, -3] di mana nilai itu sama dengan nilai dari matrix A yang kita definisikan [4, 2] [-5, -3]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nilainya sama berarti kita sudah berhasil melakukan eigendecomposition!🥳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0" name="Google Shape;1970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700" y="1042307"/>
            <a:ext cx="4930301" cy="3758293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20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7" name="Google Shape;1977;p20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78" name="Google Shape;1978;p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203"/>
          <p:cNvSpPr txBox="1"/>
          <p:nvPr/>
        </p:nvSpPr>
        <p:spPr>
          <a:xfrm>
            <a:off x="454375" y="2639175"/>
            <a:ext cx="82290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Tapi ada catatan penting nih⚠️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Eigendecomposition nggak bisa diterapkan di semua operasi matrix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sob. Di kasus tertentu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eigendecomposition bahkan melibatkan angka lebih kompleks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 kasus machine learning, kita bakal sering menemui matrix berbentuk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 symmetric matrix, di mana kita dapat dengan mudah dan efisien untuk melakukan decomposed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ke real-only eigenvectors dan real-only eigenvalues.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A adalah real symmetric matrix maka equation-nya adalah seperti di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0" name="Google Shape;1980;p203"/>
          <p:cNvPicPr preferRelativeResize="0"/>
          <p:nvPr/>
        </p:nvPicPr>
        <p:blipFill rotWithShape="1">
          <a:blip r:embed="rId5">
            <a:alphaModFix/>
          </a:blip>
          <a:srcRect b="8852" l="0" r="0" t="10521"/>
          <a:stretch/>
        </p:blipFill>
        <p:spPr>
          <a:xfrm>
            <a:off x="2493200" y="427100"/>
            <a:ext cx="4157613" cy="25552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20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" name="Google Shape;1986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7" name="Google Shape;1987;p20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8" name="Google Shape;1988;p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20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dalam praktiknya di Python dan Numpy kita bisa ikuti langkah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real symmetric matrix pakai Numpy ke dalam variabel A yang nilainya [2 1], [1 2]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Cari nilai eigenvectors dan eigenvalues-nya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Cari nilai eigenvectors-nya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cari nilai matrix diagonal-nya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0" name="Google Shape;1990;p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397" y="323851"/>
            <a:ext cx="6388797" cy="4870089"/>
          </a:xfrm>
          <a:prstGeom prst="rect">
            <a:avLst/>
          </a:prstGeom>
          <a:noFill/>
          <a:ln>
            <a:noFill/>
          </a:ln>
        </p:spPr>
      </p:pic>
      <p:sp>
        <p:nvSpPr>
          <p:cNvPr id="1991" name="Google Shape;1991;p20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Google Shape;1996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7" name="Google Shape;1997;p20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98" name="Google Shape;1998;p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205"/>
          <p:cNvSpPr txBox="1"/>
          <p:nvPr/>
        </p:nvSpPr>
        <p:spPr>
          <a:xfrm>
            <a:off x="454375" y="2639175"/>
            <a:ext cx="82290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Hampir selesai sob, kita masih harus ikuti langkah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Cari nilai eigenvectors-nya lagi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apakah nilai yang kita dapatkan tadi sesuai dengan equation dari real symmetric matrix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menjalankan perintah tadi, kita mendapatkan nilai [2, 1], [1, 2] di mana nilai itu sama dengan nilai dari matrix A yang kita definisikan [2, 1] [1, 2]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nilainya sama berarti kita sudah berhasil melakukan eigendecomposition!🥳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0" name="Google Shape;2000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953" y="152400"/>
            <a:ext cx="4431295" cy="3377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20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7" name="Google Shape;2007;p20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08" name="Google Shape;2008;p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20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Penerapan eigendecomposition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Daripada penasaran ngapain sih kok kita susah-susah belajar eigendecomposition?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dia jawabannya sob, eigendecomposition bisa diterapkan di beberapa kasus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Calculating Determinants (yang tadi sudah kita bahas)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SVD &amp; Moore-penrose pseudoinverse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Principal component analysis / PCA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Untuk poin 2 dan 3 akan kita bahas di topic selanjutnya ya!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0" name="Google Shape;2010;p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3052" y="757526"/>
            <a:ext cx="5250945" cy="40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20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Matrix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6" name="Google Shape;2016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7" name="Google Shape;2017;p20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8" name="Google Shape;2018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20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Yosh, kita udah belajar konsep-konsep Aljabar beserta beberapa penerapannya di data science.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kamu ingin memperdalam konsep-konsep matematika, cus cek referensi berikut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ini,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Ayo #MeretasBatas bersama Sabrina 🚀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0" name="Google Shape;2020;p20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Matematika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21" name="Google Shape;2021;p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421" y="576549"/>
            <a:ext cx="5726055" cy="436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Google Shape;2026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8" name="Google Shape;2028;p208"/>
          <p:cNvCxnSpPr/>
          <p:nvPr/>
        </p:nvCxnSpPr>
        <p:spPr>
          <a:xfrm rot="10800000">
            <a:off x="2842325" y="427100"/>
            <a:ext cx="4682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9" name="Google Shape;2029;p208"/>
          <p:cNvSpPr txBox="1"/>
          <p:nvPr/>
        </p:nvSpPr>
        <p:spPr>
          <a:xfrm>
            <a:off x="446100" y="2143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Refleksi Belajar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0" name="Google Shape;2030;p20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Dari semua pembelajaran soal aljabar linear dalam data science khususnya untuk machine learning, kira-kira apa hubungan matrix dengan SVD, PCA dan NLP ya?🤔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Kamu boleh banget cari tahu dan berdiskusi dengan facilitator agar semakin paham dan siap belajar topic selanjutnya~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Karena sesungguhnya mereka berhubungan lho!😁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1" name="Google Shape;2031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8108" y="936847"/>
            <a:ext cx="4780499" cy="364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209"/>
          <p:cNvSpPr txBox="1"/>
          <p:nvPr/>
        </p:nvSpPr>
        <p:spPr>
          <a:xfrm>
            <a:off x="3821550" y="1891650"/>
            <a:ext cx="18066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Saatnya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 b="1" i="0" sz="48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7" name="Google Shape;2037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9" name="Google Shape;2039;p209"/>
          <p:cNvCxnSpPr/>
          <p:nvPr/>
        </p:nvCxnSpPr>
        <p:spPr>
          <a:xfrm rot="10800000">
            <a:off x="2466125" y="408800"/>
            <a:ext cx="5058300" cy="18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0" name="Google Shape;2040;p209"/>
          <p:cNvSpPr txBox="1"/>
          <p:nvPr/>
        </p:nvSpPr>
        <p:spPr>
          <a:xfrm>
            <a:off x="446100" y="1381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10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" sz="4800" u="none" cap="none" strike="noStrike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Apa transpose dari vektor berikut?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210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7" name="Google Shape;2047;p210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8" name="Google Shape;2048;p210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210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[25  2  -3  -23]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[25  -2  -3  -23]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[-25  -2  -3  -23]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Google Shape;2050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210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53" name="Google Shape;2053;p210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54" name="Google Shape;2054;p210"/>
          <p:cNvPicPr preferRelativeResize="0"/>
          <p:nvPr/>
        </p:nvPicPr>
        <p:blipFill rotWithShape="1">
          <a:blip r:embed="rId5">
            <a:alphaModFix/>
          </a:blip>
          <a:srcRect b="0" l="29732" r="26511" t="0"/>
          <a:stretch/>
        </p:blipFill>
        <p:spPr>
          <a:xfrm>
            <a:off x="6089487" y="825215"/>
            <a:ext cx="2370073" cy="412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11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0" name="Google Shape;2060;p211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1" name="Google Shape;2061;p211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A.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[25  2  -3  -23]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2" name="Google Shape;2062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211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65" name="Google Shape;2065;p211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66" name="Google Shape;2066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287" y="2208787"/>
            <a:ext cx="3661626" cy="2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874100" y="505800"/>
            <a:ext cx="53958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Selamat datang di </a:t>
            </a:r>
            <a:r>
              <a:rPr b="1" i="0" lang="en" sz="17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Chapter </a:t>
            </a: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b="1" i="0" lang="en" sz="17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Topic </a:t>
            </a: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i="0" lang="en" sz="17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online course</a:t>
            </a:r>
            <a:r>
              <a:rPr b="1" i="0" lang="en" sz="17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r>
              <a:rPr b="1" i="0" lang="en" sz="17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dari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Binar Academy!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2667" y="1981500"/>
            <a:ext cx="3698646" cy="28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6" name="Google Shape;24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Pertanyaan bagus sob! Itu karena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akar sama dengan x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angkat ½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maka dari 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 masuk eksponensial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prinsipnya aljabar linear tuh x-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 nggak bereksponen. Diingat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218" y="1091800"/>
            <a:ext cx="4572123" cy="348660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212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Berapakah dimensi dari matriks Y ini?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2" name="Google Shape;2072;p212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(2, 3)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(2, 4)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(2, 2)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3" name="Google Shape;2073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212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76" name="Google Shape;2076;p212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7" name="Google Shape;2077;p212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212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9" name="Google Shape;2079;p212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0" name="Google Shape;2080;p212"/>
          <p:cNvPicPr preferRelativeResize="0"/>
          <p:nvPr/>
        </p:nvPicPr>
        <p:blipFill rotWithShape="1">
          <a:blip r:embed="rId5">
            <a:alphaModFix/>
          </a:blip>
          <a:srcRect b="21990" l="0" r="0" t="22883"/>
          <a:stretch/>
        </p:blipFill>
        <p:spPr>
          <a:xfrm>
            <a:off x="4076125" y="1842074"/>
            <a:ext cx="5067877" cy="21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213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6" name="Google Shape;2086;p213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B. (2, 4)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213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Dimensi matrix dapat diketahui dengan menghitung jumlah column dan row dimana matrix Y pada soal memiliki jumlah column 2 dan jumlah row 4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8" name="Google Shape;208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213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91" name="Google Shape;2091;p213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2" name="Google Shape;2092;p213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93" name="Google Shape;2093;p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598" y="427101"/>
            <a:ext cx="3816599" cy="29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214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Berapa hasil operasi dot product dari tensor w dan x?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9" name="Google Shape;2099;p214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0" name="Google Shape;2100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214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03" name="Google Shape;2103;p214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4" name="Google Shape;2104;p214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214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214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7" name="Google Shape;2107;p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50" y="2106698"/>
            <a:ext cx="4277562" cy="15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215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3" name="Google Shape;2113;p215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B. 15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4" name="Google Shape;2114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215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17" name="Google Shape;2117;p215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8" name="Google Shape;2118;p215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19" name="Google Shape;2119;p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800" y="1801388"/>
            <a:ext cx="4526399" cy="3450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216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Menggunakan substitution, selesaikan soal berikut: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5" name="Google Shape;2125;p216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(2, 6)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(2, 5)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(2, 4)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6" name="Google Shape;2126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216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29" name="Google Shape;2129;p216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0" name="Google Shape;2130;p216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1" name="Google Shape;2131;p216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216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3" name="Google Shape;2133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888" y="1854863"/>
            <a:ext cx="3571923" cy="20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217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9" name="Google Shape;2139;p217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B. (2, 4)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0" name="Google Shape;2140;p217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[Masukkan alasan]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1" name="Google Shape;2141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217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44" name="Google Shape;2144;p217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5" name="Google Shape;2145;p217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46" name="Google Shape;2146;p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648" y="1880159"/>
            <a:ext cx="4281001" cy="3263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218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elimination, selesaikan soal berikut: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2" name="Google Shape;2152;p218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(-1, -4)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(-1, 4)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(1, 4)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3" name="Google Shape;215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218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56" name="Google Shape;2156;p218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7" name="Google Shape;2157;p218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8" name="Google Shape;2158;p218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9" name="Google Shape;2159;p218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0" name="Google Shape;2160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6575" y="1742424"/>
            <a:ext cx="3687423" cy="213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219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219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B. (-1, 4)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7" name="Google Shape;2167;p219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[Masukkan alasan]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8" name="Google Shape;2168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219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71" name="Google Shape;2171;p219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2" name="Google Shape;2172;p219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73" name="Google Shape;2173;p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700" y="1923325"/>
            <a:ext cx="4281001" cy="3263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220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 Chapter 6 Topic 1 kali ini, kita sudah belajar tentang...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Aljabar linear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Aljabar yang memakai persamaan linear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Fungsi aljabar linear: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Reducing dimensionality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Ranking result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Recommender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Natural Languange Processing</a:t>
            </a:r>
            <a:endParaRPr b="1" sz="11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Jenis data dalam aljabar linear: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Tensor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Operasi vector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 Transposition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 (L2 Norm, L1 Norm, Squared L2 Norm, Max Norm)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9" name="Google Shape;2179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0" name="Google Shape;2180;p220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81" name="Google Shape;2181;p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22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Rangkuman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83" name="Google Shape;2183;p220"/>
          <p:cNvPicPr preferRelativeResize="0"/>
          <p:nvPr/>
        </p:nvPicPr>
        <p:blipFill rotWithShape="1">
          <a:blip r:embed="rId5">
            <a:alphaModFix/>
          </a:blip>
          <a:srcRect b="0" l="27193" r="24803" t="0"/>
          <a:stretch/>
        </p:blipFill>
        <p:spPr>
          <a:xfrm>
            <a:off x="5589923" y="774688"/>
            <a:ext cx="2499000" cy="396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221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Operasi matrix: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 matrix: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Transposition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 Matrix Aritmethic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Reduction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Dot Product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Elimination and substitution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Bentuk-bentuk matrix dan perubahannya</a:t>
            </a:r>
            <a:endParaRPr b="1" sz="11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Symmetric Matrix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Multiplication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Inversion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Flipping matrix dan Eigenvectors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Shearing matrix dan Eigenvalues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Eigendecomposition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9" name="Google Shape;2189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0" name="Google Shape;2190;p221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91" name="Google Shape;2191;p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22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Rangkuman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93" name="Google Shape;2193;p221"/>
          <p:cNvPicPr preferRelativeResize="0"/>
          <p:nvPr/>
        </p:nvPicPr>
        <p:blipFill rotWithShape="1">
          <a:blip r:embed="rId5">
            <a:alphaModFix/>
          </a:blip>
          <a:srcRect b="0" l="27193" r="24803" t="0"/>
          <a:stretch/>
        </p:blipFill>
        <p:spPr>
          <a:xfrm>
            <a:off x="5589923" y="774688"/>
            <a:ext cx="2499000" cy="396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Biar mudah mengingat, kita main tebak-tebak dulu yuk~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sini kita akan main “Siapakah aku? Aljabar Linear atau Aljabar non-Linear?”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 untuk soa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bisa dilihat pada tabel sob~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isi satu-satu mana yang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dan aljabar non-linear.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Boleh ditulis boleh dijawab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 ke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pala saja~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5">
            <a:alphaModFix/>
          </a:blip>
          <a:srcRect b="0" l="8803" r="9908" t="0"/>
          <a:stretch/>
        </p:blipFill>
        <p:spPr>
          <a:xfrm>
            <a:off x="4800600" y="827495"/>
            <a:ext cx="4117502" cy="386280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222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Referensi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Math and Linear Algebra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Ranking Result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Eigenvector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Recommender System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Penerapan Aljabar Linear dalam Data Science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Aljabar Linear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Vector Norms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Aljabar Linear dan Data Science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9" name="Google Shape;2199;p2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0" name="Google Shape;2200;p222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01" name="Google Shape;2201;p2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22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Referensi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03" name="Google Shape;2203;p222"/>
          <p:cNvPicPr preferRelativeResize="0"/>
          <p:nvPr/>
        </p:nvPicPr>
        <p:blipFill rotWithShape="1">
          <a:blip r:embed="rId13">
            <a:alphaModFix/>
          </a:blip>
          <a:srcRect b="0" l="27193" r="24803" t="0"/>
          <a:stretch/>
        </p:blipFill>
        <p:spPr>
          <a:xfrm>
            <a:off x="5589923" y="774688"/>
            <a:ext cx="2499000" cy="396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223"/>
          <p:cNvSpPr txBox="1"/>
          <p:nvPr/>
        </p:nvSpPr>
        <p:spPr>
          <a:xfrm>
            <a:off x="453375" y="725150"/>
            <a:ext cx="41187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Fiuh! Akhirnya selesai sudah pembelajar kita soal penerapan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konsep matematika dalam data science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khususnya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untuk machine learning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sob!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Sebelum kita belajar konsep matematika lainnya dalam data science, boleh lah kita istirahat sebentar😉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Selama istirahat jangan kangen yak, kita bakal ketemu lagi kok di topic selanjutnya, see u sob!👋🏻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9" name="Google Shape;2209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1" name="Google Shape;2211;p223"/>
          <p:cNvCxnSpPr/>
          <p:nvPr/>
        </p:nvCxnSpPr>
        <p:spPr>
          <a:xfrm flipH="1">
            <a:off x="1576625" y="427100"/>
            <a:ext cx="5947800" cy="23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2" name="Google Shape;2212;p223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Penutup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13" name="Google Shape;2213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065" y="666998"/>
            <a:ext cx="5499027" cy="41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6" name="Google Shape;26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Selamat yak yang benar menebak semua soal tadi, karena kamu benar semua maka kamu dapat hadiah empat jempol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 Gun😆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ada yang masih salah jangan sedih sob! Kamu bisa baca ulang slide sebelumnya atau berdiskusi dengan facilitator maupun teman sekelas di live session yaaa😉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Oh iya, sebagai catatan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persamaan yang bereksponen maka bukan aljabar linear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Semangat!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5">
            <a:alphaModFix/>
          </a:blip>
          <a:srcRect b="0" l="9558" r="8881" t="0"/>
          <a:stretch/>
        </p:blipFill>
        <p:spPr>
          <a:xfrm>
            <a:off x="4800600" y="833913"/>
            <a:ext cx="4117502" cy="384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3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6" name="Google Shape;27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Kembali ke tugas Sabrina~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Sabrina yang sempat bingung gimana caranya menemukan solusi untuk mencari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data-data yang nggak lengkap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akhirnya menemukan titik terang.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Solusinya adalah dengan aljabar linear, untuk melengkapi data soal sepatu adibas yang belum lengkap, yang bisa kita ibaratkan sebagai variabel x..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dari apa yang kita pelajari, kira-kira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 lagi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 penerapan aljabar linear dalam data science?🤔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325" y="862050"/>
            <a:ext cx="4950452" cy="3775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6" name="Google Shape;28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dalam kasus Sabrina, penerapan aljabar ini bisa diimplementasikan dalam salah satu proses data science,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yaitu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 beberapa implementasi yang bisa kamu 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Daripada penasaran, langsung kita pelajari satu per satu yuk!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42425"/>
            <a:ext cx="4550351" cy="34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6" name="Google Shape;29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Reducing dimensionality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Pemanfaatan aljabar linear dalam machine learning yang pertama bertujuan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mengurangi entitas dalam data yang tidak penting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atau memperkecil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 big dat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a, 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banyak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dengan entitas non-numerik seperti yang sudah kita pelajari di awal, nggak cuma x tapi ada a sampai z.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perlu mencari tahu semua entitas non-numerik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tersebut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6">
            <a:alphaModFix/>
          </a:blip>
          <a:srcRect b="0" l="8817" r="6235" t="0"/>
          <a:stretch/>
        </p:blipFill>
        <p:spPr>
          <a:xfrm>
            <a:off x="4571999" y="717100"/>
            <a:ext cx="4549281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3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6" name="Google Shape;30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 kita mau memproses suatu teks yang isinya 100.000 teks, karena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hanya bisa memahami data berbentuk angka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maka data teks harus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di-convert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(diubah) menjadi data angka.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yang diubah itu ditaruh dalam matrix (media penyimpanan data) yang nanti dalam matrix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mereduksi entitas data teks agar proses komputasinya lebih ringan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350" y="859700"/>
            <a:ext cx="4956526" cy="3779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6" name="Google Shape;31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Oke, kalau belum paham kita simak analogi berikut ini ya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Ibarat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kalau mau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masak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ramen, kita nggak perlu masukin semua bahan ke panci, cukup bahan utama membuat ramen.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mungkin dong bahan nasi kita masukin ke panci untuk bikin ramen?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300" y="1013925"/>
            <a:ext cx="4731853" cy="36083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4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6" name="Google Shape;32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itulah yang disebut dengan reducing dimensionality,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omp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 matrix besar menjadi lebih kecil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sampai jadi data utama yang kita butuhkan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 lainnya juga ada lho namanya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Principal Component Analysis (PCA)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kita bakal bahas di Topic 3 yaa~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175" y="979113"/>
            <a:ext cx="4667827" cy="3559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6" name="Google Shape;33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Ranking result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Pemanfaatan yang kedua dari konsep aljabar linear ini sering kita jumpai dalam kehidupan sehari-hari lho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nggak penasaran coba simak cerita Sabrina ini deh.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Sabrina mengetik “sepatu olahraga” pada kolom pencarian di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BingleShop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terus muncul banyak jenis dan warna sepatu olahraga, diurutkan dari jenis yang ia sukai.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Hubungannya dengan aljabar linear apa?🤔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91089"/>
            <a:ext cx="4571999" cy="348648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 rot="10800000">
            <a:off x="2002325" y="427100"/>
            <a:ext cx="55221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Pengantar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Selesai belajar soal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konsep analisis serta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tahapannya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dan bagaimana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membuat report hasil analisis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yang apik di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Chapter 5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, selanjutnya kita ke Chapter 6 ya sob!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Khusus di 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Chapter 6 Topic 1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ini, kita bakal belajar hal yang baru lho! Yaitu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penerapan konsep matematika di Data Science dengan aljabar linear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Jangan khawatir!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Kita bakal belajar pelan-pelan kok😆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775" y="976350"/>
            <a:ext cx="4667650" cy="3558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4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6" name="Google Shape;34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 aljabar linear yang me–ranking relevansi atau hubungan antara pencarian sepatu yang dilakukan Sabrina dengan sepatu yang di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simpan di wishlist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BingleShop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Kesimpulannya, dengan konsep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ini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mesin dapat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mengurutkan dokumen berdasarkan relevansi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atau hubungan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satu dengan data lainnya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575" y="794575"/>
            <a:ext cx="5069424" cy="386580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4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6" name="Google Shape;35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Recommender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adalah recommender yang pernah kita bahas sekilas di Chapter 1 yak.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Sabrina puas mencari sepatu olahraga di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BingeShop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dia lanjut scrolling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BingleTube.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Eh, pas buka BingleTube muncul semua rekomendasi tontonan yang Sabrina banget, yaitu video memasak, dan foodvlogger, karena kan Sabrina anaknya kuliner banget yaa~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5400" y="1029025"/>
            <a:ext cx="4788603" cy="36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4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6" name="Google Shape;36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Itulah yang dinamakan recommenders atau sistem rekomendasi.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membantu sebuah sistem untuk bisa merekomendasikan suatu hal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baik konten di Bingletube atau pun list barang di Bingleshop.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Hal ini bertujuan agar pengalaman user selama menggunakan dua platform tersebut lebih terpersonalisasi.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249" y="927291"/>
            <a:ext cx="4803750" cy="36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4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7" name="Google Shape;37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Bayangin kalau kontennya acak, Sabrina bukannya senang nonton di BingleTube,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malah bingung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konten video yang direkomendasikan adalah konten horror😰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begitu Bingletube bisa dibilang nggak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user-friendly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9050" y="915391"/>
            <a:ext cx="4834950" cy="36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8" name="Google Shape;38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Processing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Sama-sama pernah kita bahas sekilas di Chapter 1, pemanfaatan aljabar yang terakhir ini bertujuan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topik dan menganalisis semantik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Lebih spesifik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NLP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dibagi menjadi dua jenis berdasarkan fungsinya,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Topic Modeling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salah satu cara modelling untuk mencari topik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Semantic Analysis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menganalisis semantik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akan membahas dua jenis NLP tersebut di Topic 3 yaa~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760" y="717099"/>
            <a:ext cx="5042239" cy="384507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4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8" name="Google Shape;39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Terus gimana kalau dalam kasus Sabrina?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pemanfaatan aljabar yang sudah disebutkan tadi, kira-kira mana yang diterapkan Sabrina dalam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melakukan prediksi sepatu adibas berdasarkan analisis sentimen review customer ya?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Kalian boleh lho berdiskusi dengan teman sekelas di live session~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000" y="907499"/>
            <a:ext cx="5355007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Implementasi Aljabar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4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8" name="Google Shape;40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Kalau sudah selesai menjawab, kita bantu mempraktikkannya yuk!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 sob, Sabrina kan sudah tahu solusi untuk tugas dari 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gun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memprediksi harga sepatu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adibas, adalah dengan menggunakan konsep aljabar linear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bantu Sabrina mempraktikan aljabar linear ke dalam tugas tadi yuk.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sebelum itu kita kenalan dulu sama beberapa istilah yang akan sering ditemui Sabrina selama praktik!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052" y="1084746"/>
            <a:ext cx="4688052" cy="357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4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8" name="Google Shape;41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dalam data science~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Daripada nanti salah tingkah, ada baiknya kita kenalan dulu sob sama istilah penting aljabar linear dalam data science😆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 empat istilah yang bisa kalian 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Udah nggak sabar kenalan lebih jauh ya? Yaudah yuk langsung kita bahas satu per satu!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798" y="857353"/>
            <a:ext cx="4987201" cy="380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5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8" name="Google Shape;42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Tensor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pertama adalah tensor, sebuah objek data atau bisa disebut juga dengan generalisasi machine learning dari vector dan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ke sejumlah dimensi.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Simple-nya tensor ini adalah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objek data yang dibedakan berdasarkan dimensinya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 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 saja dimensinya? Kamu bisa lihat pada gambar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50"/>
          <p:cNvPicPr preferRelativeResize="0"/>
          <p:nvPr/>
        </p:nvPicPr>
        <p:blipFill rotWithShape="1">
          <a:blip r:embed="rId5">
            <a:alphaModFix/>
          </a:blip>
          <a:srcRect b="0" l="10671" r="8852" t="0"/>
          <a:stretch/>
        </p:blipFill>
        <p:spPr>
          <a:xfrm>
            <a:off x="4728308" y="820249"/>
            <a:ext cx="4200775" cy="39804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8" name="Google Shape;43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0" name="Google Shape;440;p5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nggak bingung, kamu juga bisa lihat tabel pada gambar, tabel ini membedakan tiap dimensi yang dimiliki tensor.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tenang, nggak cuma tensor aja yang akan kita pelajari, tapi juga dimensi lainnya.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Yuhu, kita akan menjelajah antar dimensi gitu~😆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8439" y="1030791"/>
            <a:ext cx="4532297" cy="345622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 flipH="1">
            <a:off x="1828325" y="427100"/>
            <a:ext cx="5696100" cy="420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Peta Belajar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2626" y="1488826"/>
            <a:ext cx="3349323" cy="255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25" y="1169812"/>
            <a:ext cx="5507401" cy="319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5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9" name="Google Shape;44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Kembali ke tensor, biar makin paham kita ibaratkan masing-masing dimensi tensor ke analogi Sabrina yang mau bikin donat yak.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Sabrina kan punya adonan untuk bikin donat,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adonan ini adalah tensor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di mana Sabrina bisa bikin bermacam bentuk donat mulai dari bundar, kotak, dan segitiga.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donat bermacam bentuk adalah scalar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1" name="Google Shape;45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152745"/>
            <a:ext cx="4433852" cy="3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5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9" name="Google Shape;45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kalau donat sudah selesai dibuat, maka akan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bungkus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sesuai dengan bentuknya.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Bungkus ini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kalau sudah dibungkus maka donat bundar akan disusun dan dipajang dalam rak dua dimensi yang cuma punya panjang dan lebar.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 dua dimensi inilah yang disebut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biar kebayang rak dua dimensi tuh gimana, bisa lihat pada gambar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474" y="973885"/>
            <a:ext cx="4681524" cy="357002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5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9" name="Google Shape;46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kalau Sabrina mau menaruh donat itu dalam kardus, maka bisa dibilang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kardus adalah 3-tensor karena kardus punya 3 dimensi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yaitu panjang, lebar, dan tinggi~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 sekarang sudah mulai terbayang maksud dari masing-masing dimensi itu seperti apa, kita langsung memulai perjalanan ke dimensi yang pertama yak!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Yaitu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609" y="960520"/>
            <a:ext cx="5035797" cy="384017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5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9" name="Google Shape;47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Scalar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dalam analogi tadi, scalar ini adalah donat itu sendiri, dalam data science scalar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angka yang berdiri sendiri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Selain itu  scalars juga punya karakteristik lain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1" name="Google Shape;48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050" y="869800"/>
            <a:ext cx="4861951" cy="370762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5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9" name="Google Shape;48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akan coba praktikan scalar dengan Python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 kita mau mendefinisikan variabel “x” adalah angka 25 dan variabel “y” adalah angka 3.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032" y="588161"/>
            <a:ext cx="5693168" cy="43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5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9" name="Google Shape;49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7"/>
          <p:cNvSpPr txBox="1"/>
          <p:nvPr/>
        </p:nvSpPr>
        <p:spPr>
          <a:xfrm>
            <a:off x="266150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Caranya tinggal ketik command sesuai urutan di bawah ini ya: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ketik command untuk variabel x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setelah itu kita cek tipe data dari variabel x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Terakhir tinggal kita ketik command untuk variabel 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untuk cek tipe data variabel y, caranya sama dengan langkah nomor 2 ya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1" name="Google Shape;50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770" y="717100"/>
            <a:ext cx="5355013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5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9" name="Google Shape;50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sudah,  jadi lebih mudah buat kita kalau mau mendefinisikan operasi aljabarnya.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 kita mau menambahkan variabel x dengan y.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tinggal ketik command sesuai dengan urutan di bawah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Ketik command untuk menambahkan variabel x +y seperti di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tipe datanya dengan ketik command seperti gambar kedua.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5185" y="717100"/>
            <a:ext cx="5355007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5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9" name="Google Shape;51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9"/>
          <p:cNvSpPr txBox="1"/>
          <p:nvPr/>
        </p:nvSpPr>
        <p:spPr>
          <a:xfrm>
            <a:off x="454375" y="3327875"/>
            <a:ext cx="82290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Terus, kalau kamu mau mendefinisikan variabel nilai float yaitu “x_float” diisi dengan angka 25.0 dan dijumlahkan dengan variabel “y” di mana akan menghasilkan angka 28.0, maka kita tinggal ketik command seperti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1" name="Google Shape;52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18" y="532607"/>
            <a:ext cx="9143997" cy="33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6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9" name="Google Shape;52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0"/>
          <p:cNvSpPr txBox="1"/>
          <p:nvPr/>
        </p:nvSpPr>
        <p:spPr>
          <a:xfrm>
            <a:off x="454375" y="3327875"/>
            <a:ext cx="82290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cek tipe data dari variabel yang sudah kita jumlahkan tadi, kita tinggal ketik saja command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akan muncul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tipe datanya adalah float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118" y="427102"/>
            <a:ext cx="9143997" cy="33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6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9" name="Google Shape;53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Sebelum lanjut, coba jawab pertanyaan ini dulu deh😉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 sudah belajar soal scalar, 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enurut kamu kenapa ya kita perlu mendefinisikan nilai scalar dengan nilai float?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5759" y="717099"/>
            <a:ext cx="5518252" cy="42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 rot="10800000">
            <a:off x="4508400" y="428038"/>
            <a:ext cx="2763900" cy="5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17"/>
          <p:cNvSpPr txBox="1"/>
          <p:nvPr/>
        </p:nvSpPr>
        <p:spPr>
          <a:xfrm>
            <a:off x="446100" y="2143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Penerapan Konsep Matematika dalam Data Science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Kalian masih ingat nggak waktu di sekolah atau kuliah dulu pernah belajar soal aljabar?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Sebenarnya aljabar juga bisa diterapkan di data science lho, makanya di T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opic 1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ini kita akan belajar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truktur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ata di Aljabar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3673" y="868313"/>
            <a:ext cx="4960325" cy="3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6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9" name="Google Shape;54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Ternyata ini jawabannya😮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salah satu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karakteristik scalar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memiliki tipe data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sob~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Selain 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kita juga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tahu contoh implementasinya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kalau misalkan nilai datanya adalah tipe float.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Soalnya kalau punya tipe, jadinya data itu bisa desimal atau koma (,) yang pernah kita pelajari di Chapter 2 itu lho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1" name="Google Shape;55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001" y="807018"/>
            <a:ext cx="5355007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6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9" name="Google Shape;55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Vector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adalah dimensi vector yang kalau dalam analogi donat tadi adalah bungkus donat sesuai bentuknya.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 dalam data science juga bisa disebut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 sob~</a:t>
            </a:r>
            <a:endParaRPr b="1"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978" y="831676"/>
            <a:ext cx="5355020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6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9" name="Google Shape;56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Sama seperti scalar, vector juga punya karakteristik lho, seperti pada gambar yak~</a:t>
            </a:r>
            <a:endParaRPr b="1"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1" name="Google Shape;57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925" y="941661"/>
            <a:ext cx="4766076" cy="363447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9" name="Google Shape;57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Penting buat diingat, kalau vector ini selalu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dikondisikan dalam bentuk urutan (baris)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yang bisa dilihat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Kenapa kok selalu dalam bentuk urutan?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elemen/value-nya bisa diakses berdasarkan index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1" name="Google Shape;58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075" y="1015544"/>
            <a:ext cx="4809923" cy="3667923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6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9" name="Google Shape;58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bisa mempraktikkannya pakai Python dan Numpy sob. Biar nggak bingung, ini dia urutan yang memudahkan kita praktik: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Ketik command untuk import Numpy ke Python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ia dapat memproses data berbentuk array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Ketik command untuk mendefinisikan array atau vector.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 lanjut, vector disini punya nilai [25 2 5] yang kalau ditulis dalam python itu pakai koma jadi [25, 2, 5].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3" y="807101"/>
            <a:ext cx="4628126" cy="35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9" name="Google Shape;59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 sekarang kita lanjut ke langkah berikutnya ya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Ketik command untuk cek total data dalam vector, akan muncul total datanya sebanyak 3.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Ketik command untuk cek shape dari vectors.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dilihat di gambar kalau shape-nya adalah (3, ) atau (3, 1) artinya array atau Vector bisa disebut dengan Column Vector.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1" name="Google Shape;60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081" y="1418488"/>
            <a:ext cx="4624951" cy="268082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6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9" name="Google Shape;60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 belum selesai sob! Kita cek dulu tipe data vectors, caranya tinggal ikuti langkah ini yak: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Ketik command untuk cek tipe data (tipe datanya adalah numpy.ndarray)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Ketik command untuk akses index/urutan dari array (yaitu 25)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ketik command untuk cek tipe data dari index pertama vectors (tipe datanya numpy.int64)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275" y="868187"/>
            <a:ext cx="4958724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6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9" name="Google Shape;61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Eits, sebelum kita lanjut menjelajah dimensi lain dari tensor, ternyata vector masih punya atribut atau istilah lain lho,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 Transposition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 bedanya dua vector tersebut? Kita ikuti analogi Sabrina berikut ini ya sob😉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1" name="Google Shape;6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995" y="1022518"/>
            <a:ext cx="4766476" cy="363480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0"/>
          <p:cNvSpPr txBox="1"/>
          <p:nvPr/>
        </p:nvSpPr>
        <p:spPr>
          <a:xfrm>
            <a:off x="454375" y="717100"/>
            <a:ext cx="4276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8" name="Google Shape;62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7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0" name="Google Shape;63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 Transposition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Suatu hari Sabrina merasa kalau rak buku di kosannya perlu diubah bentuk (display)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yang kita tahu, kalau rak buku ada beberapa bentuk, yaitu bentuk rak horizontal dan vertikal,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Sama seperti aktivitas mengubah rak, vector transposition adalah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aktivitas mengubah bentuk (shape) sebuah vector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2" name="Google Shape;63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800" y="1095201"/>
            <a:ext cx="4859202" cy="3705502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p7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0" name="Google Shape;64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dilihat pada gambar dari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row vector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bentuk (shape) (1,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berubah bentuk jadi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column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vector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bentuk (3, 2, 1).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Perubahan ini terjadi kalau kita sudah melakukan transposition itu tadi.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sudah paham, kita langsung coba praktikkan di Python dan Numpy yuk!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7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43" name="Google Shape;64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1075" y="923774"/>
            <a:ext cx="4812928" cy="367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Struktur tersebut akan kita pakai untuk menjalankan operasi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di data science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Pasti penasaran kan, gimana sih praktik operasi aljabar dalam data science?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Langsung saja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kita mulai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yuk sob!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😆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583" y="466262"/>
            <a:ext cx="6015168" cy="458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8"/>
          <p:cNvCxnSpPr/>
          <p:nvPr/>
        </p:nvCxnSpPr>
        <p:spPr>
          <a:xfrm rot="10800000">
            <a:off x="4508400" y="428038"/>
            <a:ext cx="2763900" cy="5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8"/>
          <p:cNvSpPr txBox="1"/>
          <p:nvPr/>
        </p:nvSpPr>
        <p:spPr>
          <a:xfrm>
            <a:off x="446100" y="2143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Penerapan Konsep Matematika dalam Data Science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7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50" name="Google Shape;65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ikuti langkah di bawah ini ya: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buat row vector terlebih dahulu (jangan lupa untuk tambahkan kurung siku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cek bentuk hasilnya, bisa dilihat (1, 3) artinya kita sudah berhasil mem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row vector!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Terakhir kita lakukan transposition (mengubah row ke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vector)~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2" name="Google Shape;65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023" y="850174"/>
            <a:ext cx="5005975" cy="3817448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/>
          <p:nvPr/>
        </p:nvSpPr>
        <p:spPr>
          <a:xfrm>
            <a:off x="73375" y="869500"/>
            <a:ext cx="3111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9" name="Google Shape;65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7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1" name="Google Shape;66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cek kembali bentuk setelah melakukan transposition. Terlihat hasilnya adalah (3, 1) artinya kita berhasil melakukan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transposition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kembalikan bentuk column ke row (kalau mau)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cek lagi bentuk (shape) nya, muncul (1, 3) artinya kita berhasil mengembalikan bentuk column ke row lagi~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3" name="Google Shape;66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7125" y="1104484"/>
            <a:ext cx="4846876" cy="3696117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9" name="Google Shape;669;p7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0" name="Google Shape;67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Lanjut ke istilah kedua dari vector yaitu norm sob, yang merupakan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panjang/magnitudo dari suatu vector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Panjang itu dihitung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titik 0 (nol) ke titik temu di antara 2 titik vector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gimana caranya kita menemukan titik temu di antara 2 titik 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3" name="Google Shape;67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7619" y="786325"/>
            <a:ext cx="4682626" cy="35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5"/>
          <p:cNvSpPr txBox="1"/>
          <p:nvPr/>
        </p:nvSpPr>
        <p:spPr>
          <a:xfrm>
            <a:off x="454375" y="717100"/>
            <a:ext cx="4276500" cy="16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0" name="Google Shape;68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p7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82" name="Google Shape;68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menghitung titik temu norm ini dibagi menjadi empat, yang bisa dilihat pada gambar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biasa kita coba ulik satu per satu ya bedanya apa. Hihihi😉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4" name="Google Shape;68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64849"/>
            <a:ext cx="4442950" cy="338809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1" name="Google Shape;691;p7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2" name="Google Shape;6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L2 Norm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menghitun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 L2 Norm 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menghitung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simple distanc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e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(Euclidean)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sebuah vector.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Simple distance sendiri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jarak antara dua titik berupa garis lurus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seperti yang bisa dilihat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cara menghitungnya gimana?🤔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4" name="Google Shape;694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7221" y="1226578"/>
            <a:ext cx="4686772" cy="357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7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2" name="Google Shape;70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harus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menghitung akar dari penjumlahan (sum) vector yang dipangkatkan terlebih (squared vector values) dahulu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lebih kebayang, bisa kita lihat pada gambar yak~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sudah, kita langsung praktik menghitung L2 Norm di Python dan Numpy yuk!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4" name="Google Shape;70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1" y="1052951"/>
            <a:ext cx="4474176" cy="34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7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12" name="Google Shape;71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 kita punya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 [25 2 5]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lalu setelah itu kita bisa menghitung L2 Norm secara manual dengan Python, berdasarkan equation-nya yakni: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Pangkatkan setiap nilai dari vector.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dari pemangkatan dijumlahkan.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dari penjumlahan kita ambil akarnya.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Teknis menulis command-nya bisa dilihat pada gambar~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asil panjang/magnitudo suatu vector yang dihitung pakai L2 Norm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25.57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4" name="Google Shape;714;p78"/>
          <p:cNvSpPr txBox="1"/>
          <p:nvPr/>
        </p:nvSpPr>
        <p:spPr>
          <a:xfrm>
            <a:off x="4800600" y="3080675"/>
            <a:ext cx="9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Hasilnya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297" y="1539750"/>
            <a:ext cx="4592702" cy="266214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7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3" name="Google Shape;72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Atau, kalau kita menghitung L2 Norm pakai Numpy, kita bisa ikuti langkah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Mendefinisikan vector adalah variabel di  Numpy dengan nilai [25 2 5]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Memasukkan variabel x dengan menggunakan fungsi dari Numpy.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mendapatkan hasil panjang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/magnitudo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suatu vectors yang dihitung pakai L2 Norm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25.57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5" name="Google Shape;72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4599" y="1491863"/>
            <a:ext cx="4709398" cy="27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8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3" name="Google Shape;73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Eits, tapi ada catatan penting nih dalam menghitung menggunakan L2 Norm.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perhitungannya adalah “1” maka disebut Unit Vectors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Vectors itu semacam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predikat kalau panjang/magnitudo-nya 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Bentuk dari unit vectors ini gimana 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5" name="Google Shape;73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682318"/>
            <a:ext cx="4529752" cy="262566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p8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3" name="Google Shape;74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1"/>
          <p:cNvSpPr txBox="1"/>
          <p:nvPr/>
        </p:nvSpPr>
        <p:spPr>
          <a:xfrm>
            <a:off x="454375" y="3034000"/>
            <a:ext cx="82290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dia ilustrasi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 vectors yang digambarkan dengan garis oranye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garis ungu adalah vector-nya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yaitu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[x1, x2] [1, 1]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Garis oranye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disini berfungsi sebagai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pemberi informasi keterangan jarak dari 0 (nol) ke titik temu antara dua vector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5" name="Google Shape;7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4588" y="427100"/>
            <a:ext cx="5574826" cy="323144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454375" y="2316625"/>
            <a:ext cx="41175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Biar makin paham,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kita ikuti cerita Sabrina dulu yak~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Suatu hari, Sabrina ditugaskan oleh 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Gun untuk memprediksi penjualan sepatu olahraga brand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adibas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untuk campaign/promosi di bulan depan.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Sabrina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sudah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punya hasil analisis data sentimen dari review customer mengenai adibas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sayangnya, data tersebut nggak lengkap, seperti ukuran sepatu, usia hingga jenis kelamin pembeli😔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189" y="1100321"/>
            <a:ext cx="4689477" cy="357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Google Shape;752;p8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3" name="Google Shape;75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cuma itu, fungsi unit vector juga bisa dipakai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menjadi dasar (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titik tumpu)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suatu ruang vector.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dilihat pada gambar, titik tumpu atau unit vector dari vector x, y, z adalah i, j, dan 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5" name="Google Shape;75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741" y="897875"/>
            <a:ext cx="5117987" cy="39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8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3" name="Google Shape;76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 startAt="2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L1 Norm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L2 Norm mengukur simple distance, nah L1 Norm ini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total dari absolute value dari vectors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 tuh absolute value?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non-negatif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sebuah nilai variabel.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yang dicari hanya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non-negatif saja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5" name="Google Shape;76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099" y="625251"/>
            <a:ext cx="5595903" cy="4267298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p8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73" name="Google Shape;77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dalam kasus nyata kita menemui suatu data yang nilai eksponensial-nya banyak, maka perhitungan (komputasi) angkanya akan lebih rumit.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mendapatkan angka yang nggak rumit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maka dihitung pakai L1 Norm~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Hmm … apa bedanya dari L2 Norm?🤔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5" name="Google Shape;77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4425" y="1107175"/>
            <a:ext cx="4669572" cy="35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8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3" name="Google Shape;78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 kita perhatikan ilustrasi L1 Norm ini sob, ada bedanya lho dengan ilustrasi L2 Norm tadi~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 bener banget! L1 Norm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ada penarikan akar alias dijumlahkan saja nilai-nilai positif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5" name="Google Shape;7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9" y="1115457"/>
            <a:ext cx="4540078" cy="346214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2" name="Google Shape;792;p8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93" name="Google Shape;79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525" y="0"/>
            <a:ext cx="6050150" cy="350697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6"/>
          <p:cNvSpPr txBox="1"/>
          <p:nvPr/>
        </p:nvSpPr>
        <p:spPr>
          <a:xfrm>
            <a:off x="609663" y="2816825"/>
            <a:ext cx="76941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Misal nilai vector yang kita punya sama, yaitu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[25 2 5].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Lalu kita hitung L1 Norm manual dengan Python berdasarkan equation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L1 Norm, seperti berikut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Absolute value (nilai non-negatif) dari tiap nilai vectors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Jumlahkan hasil dari masing-masing absolute value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Kalian bisa ketik command seperti pada gambar, lalu muncul hasil panjang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/magnitudo v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ector adalah 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32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8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8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03" name="Google Shape;80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 startAt="3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Squared L2 Norm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Tenang dulu sob, cara menghitung norm yang ketiga ini sama kok seperti L2 Norm, bedanya Squared L2 Norm,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ada proses akar kuadrat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komputasi/perhitungannya lebih ringan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bedanya dengan L1 Norm apa dong?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5" name="Google Shape;80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477" y="1095728"/>
            <a:ext cx="4858526" cy="3704977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8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3" name="Google Shape;81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kalau bedanya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L1 Norm penjumlahan vector yang nggak dipangkatkan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alias absolute value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Squared L2 Norm penjumlahan vector-nya dipangkatkan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mulai menghitung Squared L2 Norm di Python dan Numpy yuk!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5" name="Google Shape;81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075" y="1138600"/>
            <a:ext cx="4680927" cy="356954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8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23" name="Google Shape;82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Pertama kita hitung Squared L2 Norm secara manual di Python, dengan pakai nilai vector di slide sebelumnya, terus kita hitung berdasarkan equation-nya, yakni: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Pangkatkan setiap nilai dari vector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pemangkatan dijumlahkan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Teknis menulis commandnya bisa dilihat pada gambar ya sob. Akan muncul hasil panjang/magnitudo dari vectors sebesar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654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5" name="Google Shape;82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37059"/>
            <a:ext cx="4560827" cy="2643677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p9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3" name="Google Shape;83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9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Atau, kalau menghitung pakai Numpy, kita ikuti langkah berikut ini ya: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array/vector pakai Numpy, dengan asumsi vector punya nilai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[25 2 5]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Masukan variabel x dengan pakai fungsi numpy 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“np.dot”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dilihat pada gambar hasilnya sama-sama memiliki panjang/magnitudo vector sebesar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654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5" name="Google Shape;83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12075"/>
            <a:ext cx="4508203" cy="3437848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2" name="Google Shape;842;p9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3" name="Google Shape;843;p9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 startAt="4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Norm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Prinsipnya hampir sama kayak L1 Norm, bedanya kalau L1 Norm mencari nilai total dari absolute value, di max norm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mencari nilai maksimalnya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maksimal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yang paling besar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dari gambar persamaan (equation) max norm, kira-kira kebayang nggak apa bedanya dengan norm lain?🤔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4" name="Google Shape;84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700" y="988088"/>
            <a:ext cx="4644303" cy="35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9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454375" y="2316625"/>
            <a:ext cx="41175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Btw, disadari atau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tugas memprediksi yang diberikan Mas Gun itu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sudah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pernah kita pelajari lho!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Iya! Prediksi ini merupakan salah satu fungsi dari data science, yaitu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memprediksi masa depan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melalui data yang ada.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Hayo masih ingat nggak caranya gimana?😏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4525" y="811475"/>
            <a:ext cx="5109477" cy="389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9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2" name="Google Shape;852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9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Betul banget sob! Kalau di norm lain nilai-nilai seperti 25, 2, dan 5 dijumlahkan semua, tapi kalau di max norm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diambil nilai yang paling besar atau maksimum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makin kebayang kita sambil praktikan di Python dan Numpy saja ya~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4" name="Google Shape;854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553" y="1036947"/>
            <a:ext cx="4935449" cy="37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9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1" name="Google Shape;861;p9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2" name="Google Shape;862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9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biasa, kita pakai asumsi nilai vector adalah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[25 2 5]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yak, terus baru deh kita ikuti langkah di bawah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Ambil absolute value dari tiap nilai vector, lalu ambil nilai max dari semua absolute value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Ta-da! Maka panjang/magnitudo suatu vector kalau dihitung pakai max norm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4" name="Google Shape;86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91325"/>
            <a:ext cx="4537224" cy="2629976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1" name="Google Shape;871;p9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72" name="Google Shape;87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9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Sebelum lanjut, kita main game dulu yuk~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Nama game dari gambar ini adalah,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“Jodohkan aku dong!”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Sesuai dengan namanya, kamu cuma perlu menjodohkan jenis norm mana yang merupakan pasangan dari persam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aan/equation-ny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a~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4" name="Google Shape;87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52487"/>
            <a:ext cx="4475376" cy="3412826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9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1" name="Google Shape;881;p9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2" name="Google Shape;882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9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Ini dia jawabannya!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Hayo siapa disini yang benar menjodohkan semua pasangan norm dan persamaannya? Selamat ya sob! Kayaknya kamu cocok deh jadi mak comblang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masih ada yang salah jangan sedih! Kamu masih bisa belajar terus sama facilitator atau teman di live session kok.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Semangat💪🏻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6524" y="948738"/>
            <a:ext cx="4747472" cy="36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9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9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92" name="Google Shape;89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Sekarang kita lanjut menjelajah dimensi lagi yak😉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Oh iya tapi sebelum itu, menurut kamu aplikasi norm vector pada penggunaan machine learning nanti gimana ya sob?🤔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Sambil berpikir kita lanjut dulu ke dimensi lain ya, yaitu matrix!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4" name="Google Shape;89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325" y="779751"/>
            <a:ext cx="5190672" cy="39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9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p9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Matrix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Eh ini bukan film hollywood ya!😆 Melainkan salah satu dimensi dari tensor, yang punya karakteristik seperti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Terdiri dari array/vector 2 dimensi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Disimbolkan dengan huruf besar (uppercase), miring (italic), dan bold. Contoh: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Penulisan shape (bentuk) didahului dengan panjang baris (height) lalu panjang kolom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(wi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dth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). Contohnya bisa dilihat di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4" name="Google Shape;904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148" y="998924"/>
            <a:ext cx="4615852" cy="351994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1" name="Google Shape;911;p9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12" name="Google Shape;91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9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nggak bingung, ini dia contoh spesifiknya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menunjukkan nilai dari pojok kanan atas matrix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ditulis seperti pada kotak merah.</a:t>
            </a:r>
            <a:endParaRPr b="1" baseline="-25000" i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menunjukkan data dari sebuah kolom dibagi menjadi dua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Kolom sebelah kiri dari Matrix </a:t>
            </a:r>
            <a:r>
              <a:rPr b="1" i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ditulis seperti kotak hijau.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Kolom sebelah kanan dari Matrix </a:t>
            </a:r>
            <a:r>
              <a:rPr b="1" i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ditulis seperti kotak ungu.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Kamu juga bisa lihat contohnya pada gambar~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4" name="Google Shape;91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6580" y="418461"/>
            <a:ext cx="5647419" cy="4306577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1" name="Google Shape;921;p9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22" name="Google Shape;92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kemarin saat kita belajar soal database mengenal namanya table, kalau di konsep aljabar linear kita kenalnya matrix.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apa persamaan atau perbedaannya?🤔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Persamaannya,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sama-sama sebagai media penyimpana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 sob! Cuma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beda di penamaan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aja kok😉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4" name="Google Shape;924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120214"/>
            <a:ext cx="4535873" cy="3458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1" name="Google Shape;931;p10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32" name="Google Shape;932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gitu kita langsung praktikkan di Python dan Numpy yuk~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Oh iya, seperti biasa kita asumsikan punya vectors dengan nilai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[25 2 5 26 3 7]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4" name="Google Shape;93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875" y="962550"/>
            <a:ext cx="4891123" cy="3729849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0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1" name="Google Shape;941;p10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2" name="Google Shape;942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0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 sob, kalau sudah mengasumsikan array/vector, kita tinggal ikuti langkah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dengan nested brackets (dobel kurung siku [ ] ) pakai Numpy ke dalam variabel array.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shape dari matrix tadi, bisa dilihat kalau bentuknya (3, 2)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size (banyaknya nilai matrix), yaitu ada 6.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4" name="Google Shape;944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200" y="916575"/>
            <a:ext cx="4948798" cy="3773851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0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454375" y="2316625"/>
            <a:ext cx="41175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 benar! Dengan cara manipulasi data sob~ Artinya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mengisi data yang missing (hilang) dengan rata-rata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Masalahnya yang beli sepatu adibas kan banyak begitu juga dengan review-nya.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ada banyak data yang belum diketahui nilainya tapi Sabrina harus tetap menyelesaikan tugas dari mas Gun.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Kira-kira gimana ya cara mengatasinya?🤔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5">
            <a:alphaModFix/>
          </a:blip>
          <a:srcRect b="0" l="7953" r="8146" t="0"/>
          <a:stretch/>
        </p:blipFill>
        <p:spPr>
          <a:xfrm>
            <a:off x="3940250" y="733000"/>
            <a:ext cx="4743178" cy="43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Aljabar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1" name="Google Shape;951;p10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2" name="Google Shape;95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02"/>
          <p:cNvSpPr txBox="1"/>
          <p:nvPr/>
        </p:nvSpPr>
        <p:spPr>
          <a:xfrm>
            <a:off x="454375" y="2946875"/>
            <a:ext cx="8229000" cy="18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Langkahnya masih belum selesai, kita harus cek dulu nilai kolom dari sisi kiri dan kanan matrix, caranya adalah: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nilai kolom sebelah kiri matrix, hasilnya adalah [25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3]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Cek nilai kolom sebelah kanan matrix, hasilnya adalah [2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26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7]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Selesai deh! Artinya kamu sudah berhasil bikin matrix secara sederhana di python dan numpy!🥳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4" name="Google Shape;954;p102"/>
          <p:cNvPicPr preferRelativeResize="0"/>
          <p:nvPr/>
        </p:nvPicPr>
        <p:blipFill rotWithShape="1">
          <a:blip r:embed="rId5">
            <a:alphaModFix/>
          </a:blip>
          <a:srcRect b="19759" l="0" r="0" t="16395"/>
          <a:stretch/>
        </p:blipFill>
        <p:spPr>
          <a:xfrm>
            <a:off x="1856575" y="717100"/>
            <a:ext cx="5424576" cy="26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0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1" name="Google Shape;961;p10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2" name="Google Shape;962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Sama kayak vector, matrix juga punya istilah lain yang bisa dioperasikan melalui Python dan Numpy, yaitu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Transposition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 Matrix Arithmetic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Reduction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Dot Product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 bedanya dengan vector? Yuk mari kita cari pelajari satu per satu~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4" name="Google Shape;964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7" y="1385800"/>
            <a:ext cx="4478000" cy="3414802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0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10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2" name="Google Shape;97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Transposition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Konsepnya sama seperti vector transposition sob, 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mengubah kolom menjadi row, begitupun sebaliknya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Contohnya bisa dilihat pada gambar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Without further ado kita coba praktikkan di Python dan Numpy, dengan nilai vector yang tadi [25 2 5 26 3 7]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4" name="Google Shape;97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045324"/>
            <a:ext cx="4494177" cy="3427148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1" name="Google Shape;981;p10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82" name="Google Shape;982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Caranya gampang kok sob! Tinggal ikuti langkah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dengan nested brackets (dobel kurung siku [ ] ) pakai numpy ke dalam variabel array.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Akan muncul hasil berupa column matrix.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Lakukan matrix transposition dan hasilnya muncul menjadi row matrix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4" name="Google Shape;98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4646" y="932898"/>
            <a:ext cx="4789095" cy="36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1" name="Google Shape;991;p10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92" name="Google Shape;992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0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Arithmetic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kalau operasi dari matrix ini punya beberapa perintah dasar aritmatika.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sebelum itu, kita kenalan dulu sama aritmatika dasar di matrix, 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KaTaKuBa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alias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Tambah Kurang Bagi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apa bedanya sama aritmatika yang kita pelajari di sekolah?🤔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4" name="Google Shape;99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225" y="907500"/>
            <a:ext cx="5355026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1" name="Google Shape;1001;p10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2" name="Google Shape;100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0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KaTaKuBa di matrix itu dibagi jadi dua sob seperti saudara kembar,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KaTaKuBa matrix dengan nilai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KaTaKuBa matrix dengan matrix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Daripada penasaran apa maksudnya, mending kita langsung kenalan satu satu😉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4" name="Google Shape;1004;p107"/>
          <p:cNvPicPr preferRelativeResize="0"/>
          <p:nvPr/>
        </p:nvPicPr>
        <p:blipFill rotWithShape="1">
          <a:blip r:embed="rId5">
            <a:alphaModFix/>
          </a:blip>
          <a:srcRect b="0" l="7460" r="9462" t="0"/>
          <a:stretch/>
        </p:blipFill>
        <p:spPr>
          <a:xfrm>
            <a:off x="4409055" y="824125"/>
            <a:ext cx="4539428" cy="416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10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2" name="Google Shape;1012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KaTaKuBa matrix dengan nilai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Kembaran yang pertama, dimana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matrix bisa dikalikan (x), ditambahkan (+), dikurangi (-), dan dibagi (:) dengan angka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sehingga nilai dari matrix bisa berubah sesuai dengan aritmatika yang dipakai.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 kita langsung praktikkan di Python dan Numpy, pakai asumsi vector yang tadi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4" name="Google Shape;1014;p108"/>
          <p:cNvPicPr preferRelativeResize="0"/>
          <p:nvPr/>
        </p:nvPicPr>
        <p:blipFill rotWithShape="1">
          <a:blip r:embed="rId5">
            <a:alphaModFix/>
          </a:blip>
          <a:srcRect b="0" l="17758" r="22728" t="0"/>
          <a:stretch/>
        </p:blipFill>
        <p:spPr>
          <a:xfrm>
            <a:off x="5060943" y="587150"/>
            <a:ext cx="3436850" cy="440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1" name="Google Shape;1021;p10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2" name="Google Shape;1022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0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vector sudah kita asumsikan, kita ikuti langkah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matrix pakai Numpy ke variabel array. Hasilnya berbentuk kolom matrix.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kalikan nilai matrix dengan angka 2.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Muncul 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asil dari masing-masing variabel array sesudah dikalikan dengan dua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yang bisa dilihat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" name="Google Shape;102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9350" y="887050"/>
            <a:ext cx="5132124" cy="391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0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1" name="Google Shape;1031;p11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32" name="Google Shape;1032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1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 kalau kamu mau menambahkan, mengurangi dan membagi variabel array dalam matrix bisa ikuti langkah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Oh iya tapi sebelum itu, contoh disini hanya menambahkan dengan angka 2, kamu bisa coba dengan menambahkan angka lainnya sendiri😉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Command kalau menambahkan nilai matrix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Command kalau mengurangi nilai matrix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Command kalau membagi nilai matrix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4" name="Google Shape;103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600" y="928292"/>
            <a:ext cx="4430322" cy="3378458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1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Google Shape;1041;p11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2" name="Google Shape;1042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1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Ternyata oh ternyata, KaTaKuBa matrix dengan nilai ini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dikombinasikan dengan simbol aritmatika yang lain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Maksudnya, kalian nggak cuma bisa mengalikan, tapi juga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mengalikan dan menambahkan suatu nilai matrix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Cool😎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4" name="Google Shape;1044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9647" y="813326"/>
            <a:ext cx="5102676" cy="38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1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Aljabar Linear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